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224a36042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2b13b14194fda"/>
  </p:sldMasterIdLst>
  <p:sldIdLst>
    <p:sldId xmlns:r="http://schemas.openxmlformats.org/officeDocument/2006/relationships" id="256" r:id="R302d973d2c3040ad"/>
    <p:sldId xmlns:r="http://schemas.openxmlformats.org/officeDocument/2006/relationships" id="257" r:id="R929984a03e2946f4"/>
    <p:sldId xmlns:r="http://schemas.openxmlformats.org/officeDocument/2006/relationships" id="258" r:id="R887506853ecb4e7c"/>
    <p:sldId xmlns:r="http://schemas.openxmlformats.org/officeDocument/2006/relationships" id="259" r:id="R376aedd131a54e2e"/>
    <p:sldId xmlns:r="http://schemas.openxmlformats.org/officeDocument/2006/relationships" id="260" r:id="Rebb5b77905364748"/>
    <p:sldId xmlns:r="http://schemas.openxmlformats.org/officeDocument/2006/relationships" id="261" r:id="R7aa51d872c3c4bfb"/>
    <p:sldId xmlns:r="http://schemas.openxmlformats.org/officeDocument/2006/relationships" id="262" r:id="Rac5a49acf980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2b13b14194fda" /><Relationship Type="http://schemas.openxmlformats.org/officeDocument/2006/relationships/slide" Target="/ppt/slides/slide1.xml" Id="R302d973d2c3040ad" /><Relationship Type="http://schemas.openxmlformats.org/officeDocument/2006/relationships/slide" Target="/ppt/slides/slide2.xml" Id="R929984a03e2946f4" /><Relationship Type="http://schemas.openxmlformats.org/officeDocument/2006/relationships/slide" Target="/ppt/slides/slide3.xml" Id="R887506853ecb4e7c" /><Relationship Type="http://schemas.openxmlformats.org/officeDocument/2006/relationships/slide" Target="/ppt/slides/slide4.xml" Id="R376aedd131a54e2e" /><Relationship Type="http://schemas.openxmlformats.org/officeDocument/2006/relationships/slide" Target="/ppt/slides/slide5.xml" Id="Rebb5b77905364748" /><Relationship Type="http://schemas.openxmlformats.org/officeDocument/2006/relationships/slide" Target="/ppt/slides/slide6.xml" Id="R7aa51d872c3c4bfb" /><Relationship Type="http://schemas.openxmlformats.org/officeDocument/2006/relationships/slide" Target="/ppt/slides/slide7.xml" Id="Rac5a49acf980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95ed728c9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76e5cbfd4499f" /><Relationship Type="http://schemas.openxmlformats.org/officeDocument/2006/relationships/theme" Target="/ppt/slideMasters/theme/theme1.xml" Id="R232ed8ac2879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76e5cbfd4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0a4ee4f2a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87da1dca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9356e39ab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89ad227d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ba63fec0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180a5e41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f8b52e251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MOKLEIV HEGE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IDA BIRGITTE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TYBERØ TOVE HELEN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URRANG KJERSTI B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BERIT KONSTANSE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JAN FREDRIK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