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69f3429c8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4745e6fde4784"/>
  </p:sldMasterIdLst>
  <p:sldIdLst>
    <p:sldId xmlns:r="http://schemas.openxmlformats.org/officeDocument/2006/relationships" id="256" r:id="R1f46490484bf4982"/>
    <p:sldId xmlns:r="http://schemas.openxmlformats.org/officeDocument/2006/relationships" id="257" r:id="R1a985feb14bb4e84"/>
    <p:sldId xmlns:r="http://schemas.openxmlformats.org/officeDocument/2006/relationships" id="258" r:id="R67bf700a918d4147"/>
    <p:sldId xmlns:r="http://schemas.openxmlformats.org/officeDocument/2006/relationships" id="259" r:id="R1da8b80ca6b146f6"/>
    <p:sldId xmlns:r="http://schemas.openxmlformats.org/officeDocument/2006/relationships" id="260" r:id="R0fea1bdd7dfc4d5e"/>
    <p:sldId xmlns:r="http://schemas.openxmlformats.org/officeDocument/2006/relationships" id="261" r:id="Ra9c64585e2d744e4"/>
    <p:sldId xmlns:r="http://schemas.openxmlformats.org/officeDocument/2006/relationships" id="262" r:id="R05d81567b87a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4745e6fde4784" /><Relationship Type="http://schemas.openxmlformats.org/officeDocument/2006/relationships/slide" Target="/ppt/slides/slide1.xml" Id="R1f46490484bf4982" /><Relationship Type="http://schemas.openxmlformats.org/officeDocument/2006/relationships/slide" Target="/ppt/slides/slide2.xml" Id="R1a985feb14bb4e84" /><Relationship Type="http://schemas.openxmlformats.org/officeDocument/2006/relationships/slide" Target="/ppt/slides/slide3.xml" Id="R67bf700a918d4147" /><Relationship Type="http://schemas.openxmlformats.org/officeDocument/2006/relationships/slide" Target="/ppt/slides/slide4.xml" Id="R1da8b80ca6b146f6" /><Relationship Type="http://schemas.openxmlformats.org/officeDocument/2006/relationships/slide" Target="/ppt/slides/slide5.xml" Id="R0fea1bdd7dfc4d5e" /><Relationship Type="http://schemas.openxmlformats.org/officeDocument/2006/relationships/slide" Target="/ppt/slides/slide6.xml" Id="Ra9c64585e2d744e4" /><Relationship Type="http://schemas.openxmlformats.org/officeDocument/2006/relationships/slide" Target="/ppt/slides/slide7.xml" Id="R05d81567b87a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b839d426a41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6c37500fd459a" /><Relationship Type="http://schemas.openxmlformats.org/officeDocument/2006/relationships/theme" Target="/ppt/slideMasters/theme/theme1.xml" Id="Rca53d6fee9c1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6c37500fd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8f0fed20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a771f9fc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33fc46ad9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ee7e9096b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c94981cec46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9d7aa3454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6c91d20b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 HOLDING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−930 845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18 310 967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120 063 126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126 241 254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KÅRE MARKEGÅRD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 HOLDING AS</a:t>
            </a:r>
          </a:p>
        </p:txBody>
      </p:sp>
    </p:spTree>
  </p:cSld>
  <p:clrMapOvr>
    <a:masterClrMapping xmlns:a="http://schemas.openxmlformats.org/drawingml/2006/main"/>
  </p:clrMapOvr>
</p:sld>
</file>