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f1d886c26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58a8e165642d3"/>
  </p:sldMasterIdLst>
  <p:sldIdLst>
    <p:sldId xmlns:r="http://schemas.openxmlformats.org/officeDocument/2006/relationships" id="256" r:id="Ra7c263b05183437c"/>
    <p:sldId xmlns:r="http://schemas.openxmlformats.org/officeDocument/2006/relationships" id="257" r:id="R4423e2108f3d4180"/>
    <p:sldId xmlns:r="http://schemas.openxmlformats.org/officeDocument/2006/relationships" id="258" r:id="R16e4e34e08d24abc"/>
    <p:sldId xmlns:r="http://schemas.openxmlformats.org/officeDocument/2006/relationships" id="259" r:id="R7e829afdd7cf4b12"/>
    <p:sldId xmlns:r="http://schemas.openxmlformats.org/officeDocument/2006/relationships" id="260" r:id="R211220e319d1493d"/>
    <p:sldId xmlns:r="http://schemas.openxmlformats.org/officeDocument/2006/relationships" id="261" r:id="R90d1a6374fdd40f9"/>
    <p:sldId xmlns:r="http://schemas.openxmlformats.org/officeDocument/2006/relationships" id="262" r:id="Re69b34c77bbd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58a8e165642d3" /><Relationship Type="http://schemas.openxmlformats.org/officeDocument/2006/relationships/slide" Target="/ppt/slides/slide1.xml" Id="Ra7c263b05183437c" /><Relationship Type="http://schemas.openxmlformats.org/officeDocument/2006/relationships/slide" Target="/ppt/slides/slide2.xml" Id="R4423e2108f3d4180" /><Relationship Type="http://schemas.openxmlformats.org/officeDocument/2006/relationships/slide" Target="/ppt/slides/slide3.xml" Id="R16e4e34e08d24abc" /><Relationship Type="http://schemas.openxmlformats.org/officeDocument/2006/relationships/slide" Target="/ppt/slides/slide4.xml" Id="R7e829afdd7cf4b12" /><Relationship Type="http://schemas.openxmlformats.org/officeDocument/2006/relationships/slide" Target="/ppt/slides/slide5.xml" Id="R211220e319d1493d" /><Relationship Type="http://schemas.openxmlformats.org/officeDocument/2006/relationships/slide" Target="/ppt/slides/slide6.xml" Id="R90d1a6374fdd40f9" /><Relationship Type="http://schemas.openxmlformats.org/officeDocument/2006/relationships/slide" Target="/ppt/slides/slide7.xml" Id="Re69b34c77bbd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b73209283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5086bc4346ea" /><Relationship Type="http://schemas.openxmlformats.org/officeDocument/2006/relationships/theme" Target="/ppt/slideMasters/theme/theme1.xml" Id="R712ee139422f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f5086bc43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53bdf40e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a02e5f4a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5ffaee99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d5e1ea180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299d2a6c48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e85c4a62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9241f55f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