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e77b661a3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815dd49b84e1c"/>
  </p:sldMasterIdLst>
  <p:sldIdLst>
    <p:sldId xmlns:r="http://schemas.openxmlformats.org/officeDocument/2006/relationships" id="256" r:id="Rdca1d0711d374abf"/>
    <p:sldId xmlns:r="http://schemas.openxmlformats.org/officeDocument/2006/relationships" id="257" r:id="R22125924c6bb4c50"/>
    <p:sldId xmlns:r="http://schemas.openxmlformats.org/officeDocument/2006/relationships" id="258" r:id="R1a7296421bae4aec"/>
    <p:sldId xmlns:r="http://schemas.openxmlformats.org/officeDocument/2006/relationships" id="259" r:id="R978553658d974798"/>
    <p:sldId xmlns:r="http://schemas.openxmlformats.org/officeDocument/2006/relationships" id="260" r:id="Rbdac60b588484fb9"/>
    <p:sldId xmlns:r="http://schemas.openxmlformats.org/officeDocument/2006/relationships" id="261" r:id="R03b208c1f7714428"/>
    <p:sldId xmlns:r="http://schemas.openxmlformats.org/officeDocument/2006/relationships" id="262" r:id="R37630f92ab8c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815dd49b84e1c" /><Relationship Type="http://schemas.openxmlformats.org/officeDocument/2006/relationships/slide" Target="/ppt/slides/slide1.xml" Id="Rdca1d0711d374abf" /><Relationship Type="http://schemas.openxmlformats.org/officeDocument/2006/relationships/slide" Target="/ppt/slides/slide2.xml" Id="R22125924c6bb4c50" /><Relationship Type="http://schemas.openxmlformats.org/officeDocument/2006/relationships/slide" Target="/ppt/slides/slide3.xml" Id="R1a7296421bae4aec" /><Relationship Type="http://schemas.openxmlformats.org/officeDocument/2006/relationships/slide" Target="/ppt/slides/slide4.xml" Id="R978553658d974798" /><Relationship Type="http://schemas.openxmlformats.org/officeDocument/2006/relationships/slide" Target="/ppt/slides/slide5.xml" Id="Rbdac60b588484fb9" /><Relationship Type="http://schemas.openxmlformats.org/officeDocument/2006/relationships/slide" Target="/ppt/slides/slide6.xml" Id="R03b208c1f7714428" /><Relationship Type="http://schemas.openxmlformats.org/officeDocument/2006/relationships/slide" Target="/ppt/slides/slide7.xml" Id="R37630f92ab8c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004589297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c31b2b01488f" /><Relationship Type="http://schemas.openxmlformats.org/officeDocument/2006/relationships/theme" Target="/ppt/slideMasters/theme/theme1.xml" Id="R5c5350388644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5c31b2b01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9e9c6a5a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a03197a0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cea2156f2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757254e6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11e7bdd7d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d86cfdce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f2e254dc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