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aca2d5c52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f235c2f2d4c86"/>
  </p:sldMasterIdLst>
  <p:sldIdLst>
    <p:sldId xmlns:r="http://schemas.openxmlformats.org/officeDocument/2006/relationships" id="256" r:id="R7a00c3904ac14812"/>
    <p:sldId xmlns:r="http://schemas.openxmlformats.org/officeDocument/2006/relationships" id="257" r:id="R70f4d1cf95fd4b34"/>
    <p:sldId xmlns:r="http://schemas.openxmlformats.org/officeDocument/2006/relationships" id="258" r:id="R8dc6f089ce2f491c"/>
    <p:sldId xmlns:r="http://schemas.openxmlformats.org/officeDocument/2006/relationships" id="259" r:id="Rfbdc324116b84215"/>
    <p:sldId xmlns:r="http://schemas.openxmlformats.org/officeDocument/2006/relationships" id="260" r:id="R4f0c462bfa444af9"/>
    <p:sldId xmlns:r="http://schemas.openxmlformats.org/officeDocument/2006/relationships" id="261" r:id="R14e7ca4bd0c14a04"/>
    <p:sldId xmlns:r="http://schemas.openxmlformats.org/officeDocument/2006/relationships" id="262" r:id="R5adfa1573c05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f235c2f2d4c86" /><Relationship Type="http://schemas.openxmlformats.org/officeDocument/2006/relationships/slide" Target="/ppt/slides/slide1.xml" Id="R7a00c3904ac14812" /><Relationship Type="http://schemas.openxmlformats.org/officeDocument/2006/relationships/slide" Target="/ppt/slides/slide2.xml" Id="R70f4d1cf95fd4b34" /><Relationship Type="http://schemas.openxmlformats.org/officeDocument/2006/relationships/slide" Target="/ppt/slides/slide3.xml" Id="R8dc6f089ce2f491c" /><Relationship Type="http://schemas.openxmlformats.org/officeDocument/2006/relationships/slide" Target="/ppt/slides/slide4.xml" Id="Rfbdc324116b84215" /><Relationship Type="http://schemas.openxmlformats.org/officeDocument/2006/relationships/slide" Target="/ppt/slides/slide5.xml" Id="R4f0c462bfa444af9" /><Relationship Type="http://schemas.openxmlformats.org/officeDocument/2006/relationships/slide" Target="/ppt/slides/slide6.xml" Id="R14e7ca4bd0c14a04" /><Relationship Type="http://schemas.openxmlformats.org/officeDocument/2006/relationships/slide" Target="/ppt/slides/slide7.xml" Id="R5adfa1573c05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97a01d02c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3b073dd034723" /><Relationship Type="http://schemas.openxmlformats.org/officeDocument/2006/relationships/theme" Target="/ppt/slideMasters/theme/theme1.xml" Id="Rbfcac29682a9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3b073dd03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0a864060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b8bea0227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e8c8cc06b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e963cb42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c5bb5620a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0ed98823f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4078fab3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30 619 029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30 656 489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ODDNE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 Oddne Haugen, Nordgata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