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4c394cc72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82e61bb484e36"/>
  </p:sldMasterIdLst>
  <p:sldIdLst>
    <p:sldId xmlns:r="http://schemas.openxmlformats.org/officeDocument/2006/relationships" id="256" r:id="R201f720808554cba"/>
    <p:sldId xmlns:r="http://schemas.openxmlformats.org/officeDocument/2006/relationships" id="257" r:id="Rcf9f467f48294874"/>
    <p:sldId xmlns:r="http://schemas.openxmlformats.org/officeDocument/2006/relationships" id="258" r:id="R55692639f5e144bf"/>
    <p:sldId xmlns:r="http://schemas.openxmlformats.org/officeDocument/2006/relationships" id="259" r:id="Rcdf565fac7354969"/>
    <p:sldId xmlns:r="http://schemas.openxmlformats.org/officeDocument/2006/relationships" id="260" r:id="R7029dd07becc4c06"/>
    <p:sldId xmlns:r="http://schemas.openxmlformats.org/officeDocument/2006/relationships" id="261" r:id="R9d2a3223c85b4df3"/>
    <p:sldId xmlns:r="http://schemas.openxmlformats.org/officeDocument/2006/relationships" id="262" r:id="R3d771f2f03f3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82e61bb484e36" /><Relationship Type="http://schemas.openxmlformats.org/officeDocument/2006/relationships/slide" Target="/ppt/slides/slide1.xml" Id="R201f720808554cba" /><Relationship Type="http://schemas.openxmlformats.org/officeDocument/2006/relationships/slide" Target="/ppt/slides/slide2.xml" Id="Rcf9f467f48294874" /><Relationship Type="http://schemas.openxmlformats.org/officeDocument/2006/relationships/slide" Target="/ppt/slides/slide3.xml" Id="R55692639f5e144bf" /><Relationship Type="http://schemas.openxmlformats.org/officeDocument/2006/relationships/slide" Target="/ppt/slides/slide4.xml" Id="Rcdf565fac7354969" /><Relationship Type="http://schemas.openxmlformats.org/officeDocument/2006/relationships/slide" Target="/ppt/slides/slide5.xml" Id="R7029dd07becc4c06" /><Relationship Type="http://schemas.openxmlformats.org/officeDocument/2006/relationships/slide" Target="/ppt/slides/slide6.xml" Id="R9d2a3223c85b4df3" /><Relationship Type="http://schemas.openxmlformats.org/officeDocument/2006/relationships/slide" Target="/ppt/slides/slide7.xml" Id="R3d771f2f03f3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17b7626a1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ef0d49444de6" /><Relationship Type="http://schemas.openxmlformats.org/officeDocument/2006/relationships/theme" Target="/ppt/slideMasters/theme/theme1.xml" Id="R8a8d7c80cb0c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7ef0d4944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dd0c0ecd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cbd0fa868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36041e67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d582a35c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ccc3a209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438a28b1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fea8d790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BRS-HOLDING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51 675 012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ERIK OSJORD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KIRSTEN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RAGNHILD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