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62269c301243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57850dec7a4fc7"/>
  </p:sldMasterIdLst>
  <p:sldIdLst>
    <p:sldId xmlns:r="http://schemas.openxmlformats.org/officeDocument/2006/relationships" id="256" r:id="R579dfd0425e741d8"/>
    <p:sldId xmlns:r="http://schemas.openxmlformats.org/officeDocument/2006/relationships" id="257" r:id="R158521c30e434672"/>
    <p:sldId xmlns:r="http://schemas.openxmlformats.org/officeDocument/2006/relationships" id="258" r:id="Ra5740faf23244c8c"/>
    <p:sldId xmlns:r="http://schemas.openxmlformats.org/officeDocument/2006/relationships" id="259" r:id="Rc690a793d98943ac"/>
    <p:sldId xmlns:r="http://schemas.openxmlformats.org/officeDocument/2006/relationships" id="260" r:id="Rb68c8b1bc1ec4a0f"/>
    <p:sldId xmlns:r="http://schemas.openxmlformats.org/officeDocument/2006/relationships" id="261" r:id="R88d464eeaa9049ed"/>
    <p:sldId xmlns:r="http://schemas.openxmlformats.org/officeDocument/2006/relationships" id="262" r:id="Rcbc2e5cbcc184d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57850dec7a4fc7" /><Relationship Type="http://schemas.openxmlformats.org/officeDocument/2006/relationships/slide" Target="/ppt/slides/slide1.xml" Id="R579dfd0425e741d8" /><Relationship Type="http://schemas.openxmlformats.org/officeDocument/2006/relationships/slide" Target="/ppt/slides/slide2.xml" Id="R158521c30e434672" /><Relationship Type="http://schemas.openxmlformats.org/officeDocument/2006/relationships/slide" Target="/ppt/slides/slide3.xml" Id="Ra5740faf23244c8c" /><Relationship Type="http://schemas.openxmlformats.org/officeDocument/2006/relationships/slide" Target="/ppt/slides/slide4.xml" Id="Rc690a793d98943ac" /><Relationship Type="http://schemas.openxmlformats.org/officeDocument/2006/relationships/slide" Target="/ppt/slides/slide5.xml" Id="Rb68c8b1bc1ec4a0f" /><Relationship Type="http://schemas.openxmlformats.org/officeDocument/2006/relationships/slide" Target="/ppt/slides/slide6.xml" Id="R88d464eeaa9049ed" /><Relationship Type="http://schemas.openxmlformats.org/officeDocument/2006/relationships/slide" Target="/ppt/slides/slide7.xml" Id="Rcbc2e5cbcc184d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48429227b849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cd3fa076d4dac" /><Relationship Type="http://schemas.openxmlformats.org/officeDocument/2006/relationships/theme" Target="/ppt/slideMasters/theme/theme1.xml" Id="R8d7f605f6c8448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dcd3fa076d4d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e9da0d74c41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62479acb94c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4e22d075e43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92412b75542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6172ba7aa49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5ea3cf507d45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be664e01045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GRUPPEN AS ble etablert [år] og holder til i Vikhammer.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7 037 682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56 624 414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56 868 559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NESS SKIPNES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Basunvegen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7560 Vikhammer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989 212 214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GRUPPEN AS</a:t>
            </a:r>
          </a:p>
        </p:txBody>
      </p:sp>
    </p:spTree>
  </p:cSld>
  <p:clrMapOvr>
    <a:masterClrMapping xmlns:a="http://schemas.openxmlformats.org/drawingml/2006/main"/>
  </p:clrMapOvr>
</p:sld>
</file>