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b9f2d4157948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17b45c742e4838"/>
  </p:sldMasterIdLst>
  <p:sldIdLst>
    <p:sldId xmlns:r="http://schemas.openxmlformats.org/officeDocument/2006/relationships" id="256" r:id="Re2f9ccd4bf594e5a"/>
    <p:sldId xmlns:r="http://schemas.openxmlformats.org/officeDocument/2006/relationships" id="257" r:id="Rd1cfc9842ea84f32"/>
    <p:sldId xmlns:r="http://schemas.openxmlformats.org/officeDocument/2006/relationships" id="258" r:id="R8fa87324947b4ae6"/>
    <p:sldId xmlns:r="http://schemas.openxmlformats.org/officeDocument/2006/relationships" id="259" r:id="R10ea0664a6a34022"/>
    <p:sldId xmlns:r="http://schemas.openxmlformats.org/officeDocument/2006/relationships" id="260" r:id="Ra3623276a6584c42"/>
    <p:sldId xmlns:r="http://schemas.openxmlformats.org/officeDocument/2006/relationships" id="261" r:id="Re91616ee44214c9e"/>
    <p:sldId xmlns:r="http://schemas.openxmlformats.org/officeDocument/2006/relationships" id="262" r:id="Re6028c2832b148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7b45c742e4838" /><Relationship Type="http://schemas.openxmlformats.org/officeDocument/2006/relationships/slide" Target="/ppt/slides/slide1.xml" Id="Re2f9ccd4bf594e5a" /><Relationship Type="http://schemas.openxmlformats.org/officeDocument/2006/relationships/slide" Target="/ppt/slides/slide2.xml" Id="Rd1cfc9842ea84f32" /><Relationship Type="http://schemas.openxmlformats.org/officeDocument/2006/relationships/slide" Target="/ppt/slides/slide3.xml" Id="R8fa87324947b4ae6" /><Relationship Type="http://schemas.openxmlformats.org/officeDocument/2006/relationships/slide" Target="/ppt/slides/slide4.xml" Id="R10ea0664a6a34022" /><Relationship Type="http://schemas.openxmlformats.org/officeDocument/2006/relationships/slide" Target="/ppt/slides/slide5.xml" Id="Ra3623276a6584c42" /><Relationship Type="http://schemas.openxmlformats.org/officeDocument/2006/relationships/slide" Target="/ppt/slides/slide6.xml" Id="Re91616ee44214c9e" /><Relationship Type="http://schemas.openxmlformats.org/officeDocument/2006/relationships/slide" Target="/ppt/slides/slide7.xml" Id="Re6028c2832b148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ff9a8955540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87dda36484ee4" /><Relationship Type="http://schemas.openxmlformats.org/officeDocument/2006/relationships/theme" Target="/ppt/slideMasters/theme/theme1.xml" Id="Rb7a3e73766a24a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687dda36484e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083cd340b47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04bfacfa84e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174502a194d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7252d6ec8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7cff7251a4b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6df48914b45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39d6caa3644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ROYEN HOLDING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2 070 211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ROY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989 213 717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