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3f7fa79f2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ea7456640486e"/>
  </p:sldMasterIdLst>
  <p:sldIdLst>
    <p:sldId xmlns:r="http://schemas.openxmlformats.org/officeDocument/2006/relationships" id="256" r:id="Rd35262aaf73d448c"/>
    <p:sldId xmlns:r="http://schemas.openxmlformats.org/officeDocument/2006/relationships" id="257" r:id="R4ae3899475194ff5"/>
    <p:sldId xmlns:r="http://schemas.openxmlformats.org/officeDocument/2006/relationships" id="258" r:id="R3e8ae91deb014fae"/>
    <p:sldId xmlns:r="http://schemas.openxmlformats.org/officeDocument/2006/relationships" id="259" r:id="R7f1f3a7406994e18"/>
    <p:sldId xmlns:r="http://schemas.openxmlformats.org/officeDocument/2006/relationships" id="260" r:id="Ra4a7d50f3c7c4b09"/>
    <p:sldId xmlns:r="http://schemas.openxmlformats.org/officeDocument/2006/relationships" id="261" r:id="R95385221e3274b11"/>
    <p:sldId xmlns:r="http://schemas.openxmlformats.org/officeDocument/2006/relationships" id="262" r:id="Rf9c80ea0d110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ea7456640486e" /><Relationship Type="http://schemas.openxmlformats.org/officeDocument/2006/relationships/slide" Target="/ppt/slides/slide1.xml" Id="Rd35262aaf73d448c" /><Relationship Type="http://schemas.openxmlformats.org/officeDocument/2006/relationships/slide" Target="/ppt/slides/slide2.xml" Id="R4ae3899475194ff5" /><Relationship Type="http://schemas.openxmlformats.org/officeDocument/2006/relationships/slide" Target="/ppt/slides/slide3.xml" Id="R3e8ae91deb014fae" /><Relationship Type="http://schemas.openxmlformats.org/officeDocument/2006/relationships/slide" Target="/ppt/slides/slide4.xml" Id="R7f1f3a7406994e18" /><Relationship Type="http://schemas.openxmlformats.org/officeDocument/2006/relationships/slide" Target="/ppt/slides/slide5.xml" Id="Ra4a7d50f3c7c4b09" /><Relationship Type="http://schemas.openxmlformats.org/officeDocument/2006/relationships/slide" Target="/ppt/slides/slide6.xml" Id="R95385221e3274b11" /><Relationship Type="http://schemas.openxmlformats.org/officeDocument/2006/relationships/slide" Target="/ppt/slides/slide7.xml" Id="Rf9c80ea0d110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94a229364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d66555b34b29" /><Relationship Type="http://schemas.openxmlformats.org/officeDocument/2006/relationships/theme" Target="/ppt/slideMasters/theme/theme1.xml" Id="R7299e75a3f71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3d66555b3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65ab5ea30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23371da3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57bb3bc5a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f413469d9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8c8d0906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25ff4b4f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8217be9df42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VIVIAN 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33 711 741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VIVIAN BØE INVEST AS</a:t>
            </a:r>
          </a:p>
        </p:txBody>
      </p:sp>
    </p:spTree>
  </p:cSld>
  <p:clrMapOvr>
    <a:masterClrMapping xmlns:a="http://schemas.openxmlformats.org/drawingml/2006/main"/>
  </p:clrMapOvr>
</p:sld>
</file>