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e2715fea3549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8208298b86415c"/>
  </p:sldMasterIdLst>
  <p:sldIdLst>
    <p:sldId xmlns:r="http://schemas.openxmlformats.org/officeDocument/2006/relationships" id="256" r:id="R5b3bddd5e1384508"/>
    <p:sldId xmlns:r="http://schemas.openxmlformats.org/officeDocument/2006/relationships" id="257" r:id="Re8f82e4738904eb4"/>
    <p:sldId xmlns:r="http://schemas.openxmlformats.org/officeDocument/2006/relationships" id="258" r:id="Raff7a1b39f124b51"/>
    <p:sldId xmlns:r="http://schemas.openxmlformats.org/officeDocument/2006/relationships" id="259" r:id="Rb8c8faa9151644a9"/>
    <p:sldId xmlns:r="http://schemas.openxmlformats.org/officeDocument/2006/relationships" id="260" r:id="Rc826499518534467"/>
    <p:sldId xmlns:r="http://schemas.openxmlformats.org/officeDocument/2006/relationships" id="261" r:id="R3211c84015214fc9"/>
    <p:sldId xmlns:r="http://schemas.openxmlformats.org/officeDocument/2006/relationships" id="262" r:id="R1c586cefac2b49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8208298b86415c" /><Relationship Type="http://schemas.openxmlformats.org/officeDocument/2006/relationships/slide" Target="/ppt/slides/slide1.xml" Id="R5b3bddd5e1384508" /><Relationship Type="http://schemas.openxmlformats.org/officeDocument/2006/relationships/slide" Target="/ppt/slides/slide2.xml" Id="Re8f82e4738904eb4" /><Relationship Type="http://schemas.openxmlformats.org/officeDocument/2006/relationships/slide" Target="/ppt/slides/slide3.xml" Id="Raff7a1b39f124b51" /><Relationship Type="http://schemas.openxmlformats.org/officeDocument/2006/relationships/slide" Target="/ppt/slides/slide4.xml" Id="Rb8c8faa9151644a9" /><Relationship Type="http://schemas.openxmlformats.org/officeDocument/2006/relationships/slide" Target="/ppt/slides/slide5.xml" Id="Rc826499518534467" /><Relationship Type="http://schemas.openxmlformats.org/officeDocument/2006/relationships/slide" Target="/ppt/slides/slide6.xml" Id="R3211c84015214fc9" /><Relationship Type="http://schemas.openxmlformats.org/officeDocument/2006/relationships/slide" Target="/ppt/slides/slide7.xml" Id="R1c586cefac2b49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bc45a1347444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f581ac42c471c" /><Relationship Type="http://schemas.openxmlformats.org/officeDocument/2006/relationships/theme" Target="/ppt/slideMasters/theme/theme1.xml" Id="R296599047e984a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6f581ac42c47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cae10090949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8d29f80974b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643012af248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ec5313f744d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95ede1e9445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a102725424e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91c6a34f343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CAHA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CAHA INVESTERING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4 336 149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6 317 167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RØTHING ASTRID ØSTENSJØ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RØTHING HENRY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RØTHING CASPAR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Henry Røthing, Lunavegen 22A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989 214 446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CAHA INVESTERING AS</a:t>
            </a:r>
          </a:p>
        </p:txBody>
      </p:sp>
    </p:spTree>
  </p:cSld>
  <p:clrMapOvr>
    <a:masterClrMapping xmlns:a="http://schemas.openxmlformats.org/drawingml/2006/main"/>
  </p:clrMapOvr>
</p:sld>
</file>