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0337b595c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ec7183cd94255"/>
  </p:sldMasterIdLst>
  <p:sldIdLst>
    <p:sldId xmlns:r="http://schemas.openxmlformats.org/officeDocument/2006/relationships" id="256" r:id="Re403f89ab8594ee7"/>
    <p:sldId xmlns:r="http://schemas.openxmlformats.org/officeDocument/2006/relationships" id="257" r:id="R094011690f0043ef"/>
    <p:sldId xmlns:r="http://schemas.openxmlformats.org/officeDocument/2006/relationships" id="258" r:id="Rc45ecdcb759e455d"/>
    <p:sldId xmlns:r="http://schemas.openxmlformats.org/officeDocument/2006/relationships" id="259" r:id="Rbf60fca87d5a43f9"/>
    <p:sldId xmlns:r="http://schemas.openxmlformats.org/officeDocument/2006/relationships" id="260" r:id="R3c2c82a08787406a"/>
    <p:sldId xmlns:r="http://schemas.openxmlformats.org/officeDocument/2006/relationships" id="261" r:id="Rb34097d7250c426b"/>
    <p:sldId xmlns:r="http://schemas.openxmlformats.org/officeDocument/2006/relationships" id="262" r:id="R6dd515c53a6e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ec7183cd94255" /><Relationship Type="http://schemas.openxmlformats.org/officeDocument/2006/relationships/slide" Target="/ppt/slides/slide1.xml" Id="Re403f89ab8594ee7" /><Relationship Type="http://schemas.openxmlformats.org/officeDocument/2006/relationships/slide" Target="/ppt/slides/slide2.xml" Id="R094011690f0043ef" /><Relationship Type="http://schemas.openxmlformats.org/officeDocument/2006/relationships/slide" Target="/ppt/slides/slide3.xml" Id="Rc45ecdcb759e455d" /><Relationship Type="http://schemas.openxmlformats.org/officeDocument/2006/relationships/slide" Target="/ppt/slides/slide4.xml" Id="Rbf60fca87d5a43f9" /><Relationship Type="http://schemas.openxmlformats.org/officeDocument/2006/relationships/slide" Target="/ppt/slides/slide5.xml" Id="R3c2c82a08787406a" /><Relationship Type="http://schemas.openxmlformats.org/officeDocument/2006/relationships/slide" Target="/ppt/slides/slide6.xml" Id="Rb34097d7250c426b" /><Relationship Type="http://schemas.openxmlformats.org/officeDocument/2006/relationships/slide" Target="/ppt/slides/slide7.xml" Id="R6dd515c53a6e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bc5c5e1ef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6863742a4982" /><Relationship Type="http://schemas.openxmlformats.org/officeDocument/2006/relationships/theme" Target="/ppt/slideMasters/theme/theme1.xml" Id="Rb7d7e04b38e4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56863742a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d101f377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5b794b00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8dae2d584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71083dd4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1a308c2d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c235e790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47f7ab9f7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JAN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