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b7f429d5a648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41117e634241e5"/>
  </p:sldMasterIdLst>
  <p:sldIdLst>
    <p:sldId xmlns:r="http://schemas.openxmlformats.org/officeDocument/2006/relationships" id="256" r:id="R93d8faad767a4584"/>
    <p:sldId xmlns:r="http://schemas.openxmlformats.org/officeDocument/2006/relationships" id="257" r:id="R419f349b20c1474c"/>
    <p:sldId xmlns:r="http://schemas.openxmlformats.org/officeDocument/2006/relationships" id="258" r:id="R8215f184858843ce"/>
    <p:sldId xmlns:r="http://schemas.openxmlformats.org/officeDocument/2006/relationships" id="259" r:id="Rac8b865af26d4162"/>
    <p:sldId xmlns:r="http://schemas.openxmlformats.org/officeDocument/2006/relationships" id="260" r:id="R4947fee820d64b0d"/>
    <p:sldId xmlns:r="http://schemas.openxmlformats.org/officeDocument/2006/relationships" id="261" r:id="R4a41069f14b040c2"/>
    <p:sldId xmlns:r="http://schemas.openxmlformats.org/officeDocument/2006/relationships" id="262" r:id="R5ba9fcfbf1364b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41117e634241e5" /><Relationship Type="http://schemas.openxmlformats.org/officeDocument/2006/relationships/slide" Target="/ppt/slides/slide1.xml" Id="R93d8faad767a4584" /><Relationship Type="http://schemas.openxmlformats.org/officeDocument/2006/relationships/slide" Target="/ppt/slides/slide2.xml" Id="R419f349b20c1474c" /><Relationship Type="http://schemas.openxmlformats.org/officeDocument/2006/relationships/slide" Target="/ppt/slides/slide3.xml" Id="R8215f184858843ce" /><Relationship Type="http://schemas.openxmlformats.org/officeDocument/2006/relationships/slide" Target="/ppt/slides/slide4.xml" Id="Rac8b865af26d4162" /><Relationship Type="http://schemas.openxmlformats.org/officeDocument/2006/relationships/slide" Target="/ppt/slides/slide5.xml" Id="R4947fee820d64b0d" /><Relationship Type="http://schemas.openxmlformats.org/officeDocument/2006/relationships/slide" Target="/ppt/slides/slide6.xml" Id="R4a41069f14b040c2" /><Relationship Type="http://schemas.openxmlformats.org/officeDocument/2006/relationships/slide" Target="/ppt/slides/slide7.xml" Id="R5ba9fcfbf1364b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44bd9f55f44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d082e38794c27" /><Relationship Type="http://schemas.openxmlformats.org/officeDocument/2006/relationships/theme" Target="/ppt/slideMasters/theme/theme1.xml" Id="Rdb3fe04a4eb342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fd082e38794c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b71d790384f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0bb15211343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2e814aca14b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ad7fa3de244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d6fdc2bb747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f586602564b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751c900b140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4 163 833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3 700 455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3 745 075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23 574 301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25 110 982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LILLIAN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Uranienborgveien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989 215 302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 HOLDING AS</a:t>
            </a:r>
          </a:p>
        </p:txBody>
      </p:sp>
    </p:spTree>
  </p:cSld>
  <p:clrMapOvr>
    <a:masterClrMapping xmlns:a="http://schemas.openxmlformats.org/drawingml/2006/main"/>
  </p:clrMapOvr>
</p:sld>
</file>