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09a7033a6d45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daa4b900cb4c93"/>
  </p:sldMasterIdLst>
  <p:sldIdLst>
    <p:sldId xmlns:r="http://schemas.openxmlformats.org/officeDocument/2006/relationships" id="256" r:id="R09dbe08cb61342c7"/>
    <p:sldId xmlns:r="http://schemas.openxmlformats.org/officeDocument/2006/relationships" id="257" r:id="R64aa5bd88b2646dc"/>
    <p:sldId xmlns:r="http://schemas.openxmlformats.org/officeDocument/2006/relationships" id="258" r:id="Rdfaa9ffc553d43aa"/>
    <p:sldId xmlns:r="http://schemas.openxmlformats.org/officeDocument/2006/relationships" id="259" r:id="R327b1336cf3841bf"/>
    <p:sldId xmlns:r="http://schemas.openxmlformats.org/officeDocument/2006/relationships" id="260" r:id="R3acf56fccdc04815"/>
    <p:sldId xmlns:r="http://schemas.openxmlformats.org/officeDocument/2006/relationships" id="261" r:id="Rdb6a2fd4425242c0"/>
    <p:sldId xmlns:r="http://schemas.openxmlformats.org/officeDocument/2006/relationships" id="262" r:id="R74fbb060f8384a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aa4b900cb4c93" /><Relationship Type="http://schemas.openxmlformats.org/officeDocument/2006/relationships/slide" Target="/ppt/slides/slide1.xml" Id="R09dbe08cb61342c7" /><Relationship Type="http://schemas.openxmlformats.org/officeDocument/2006/relationships/slide" Target="/ppt/slides/slide2.xml" Id="R64aa5bd88b2646dc" /><Relationship Type="http://schemas.openxmlformats.org/officeDocument/2006/relationships/slide" Target="/ppt/slides/slide3.xml" Id="Rdfaa9ffc553d43aa" /><Relationship Type="http://schemas.openxmlformats.org/officeDocument/2006/relationships/slide" Target="/ppt/slides/slide4.xml" Id="R327b1336cf3841bf" /><Relationship Type="http://schemas.openxmlformats.org/officeDocument/2006/relationships/slide" Target="/ppt/slides/slide5.xml" Id="R3acf56fccdc04815" /><Relationship Type="http://schemas.openxmlformats.org/officeDocument/2006/relationships/slide" Target="/ppt/slides/slide6.xml" Id="Rdb6a2fd4425242c0" /><Relationship Type="http://schemas.openxmlformats.org/officeDocument/2006/relationships/slide" Target="/ppt/slides/slide7.xml" Id="R74fbb060f8384a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21aa2db21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0404b6b92408f" /><Relationship Type="http://schemas.openxmlformats.org/officeDocument/2006/relationships/theme" Target="/ppt/slideMasters/theme/theme1.xml" Id="Rf3873692c790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40404b6b92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55c196997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ac1e499e845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11029d7d641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7f2df98f342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f087534d642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855df5b6f44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574bcfcad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ASTRID NORDSETH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NORDSETH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6 039 549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NORDSETH GRAY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Knutsons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69 97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astridnordseth@hotmail.com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