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0c4cb2b2ac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ce7defe38a4737"/>
  </p:sldMasterIdLst>
  <p:sldIdLst>
    <p:sldId xmlns:r="http://schemas.openxmlformats.org/officeDocument/2006/relationships" id="256" r:id="R72bb5718f3b14b04"/>
    <p:sldId xmlns:r="http://schemas.openxmlformats.org/officeDocument/2006/relationships" id="257" r:id="R9ef242bb3a1249dc"/>
    <p:sldId xmlns:r="http://schemas.openxmlformats.org/officeDocument/2006/relationships" id="258" r:id="Rec2caacfa20c4bbb"/>
    <p:sldId xmlns:r="http://schemas.openxmlformats.org/officeDocument/2006/relationships" id="259" r:id="Rcc2226423b624fba"/>
    <p:sldId xmlns:r="http://schemas.openxmlformats.org/officeDocument/2006/relationships" id="260" r:id="R99d63125551443b8"/>
    <p:sldId xmlns:r="http://schemas.openxmlformats.org/officeDocument/2006/relationships" id="261" r:id="R11219e88ac984dd1"/>
    <p:sldId xmlns:r="http://schemas.openxmlformats.org/officeDocument/2006/relationships" id="262" r:id="R68bbfd910cee4a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e7defe38a4737" /><Relationship Type="http://schemas.openxmlformats.org/officeDocument/2006/relationships/slide" Target="/ppt/slides/slide1.xml" Id="R72bb5718f3b14b04" /><Relationship Type="http://schemas.openxmlformats.org/officeDocument/2006/relationships/slide" Target="/ppt/slides/slide2.xml" Id="R9ef242bb3a1249dc" /><Relationship Type="http://schemas.openxmlformats.org/officeDocument/2006/relationships/slide" Target="/ppt/slides/slide3.xml" Id="Rec2caacfa20c4bbb" /><Relationship Type="http://schemas.openxmlformats.org/officeDocument/2006/relationships/slide" Target="/ppt/slides/slide4.xml" Id="Rcc2226423b624fba" /><Relationship Type="http://schemas.openxmlformats.org/officeDocument/2006/relationships/slide" Target="/ppt/slides/slide5.xml" Id="R99d63125551443b8" /><Relationship Type="http://schemas.openxmlformats.org/officeDocument/2006/relationships/slide" Target="/ppt/slides/slide6.xml" Id="R11219e88ac984dd1" /><Relationship Type="http://schemas.openxmlformats.org/officeDocument/2006/relationships/slide" Target="/ppt/slides/slide7.xml" Id="R68bbfd910cee4a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df883db61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ebf88d66f4523" /><Relationship Type="http://schemas.openxmlformats.org/officeDocument/2006/relationships/theme" Target="/ppt/slideMasters/theme/theme1.xml" Id="R70b4bcfd5e74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8ebf88d66f45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6d9cb3293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24a99ffab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fc1038841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580b1873742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ebaa939394c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dbab25bbb4d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5f3d8f57d4c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6 347 711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Hamre, Vækerøåsen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95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ohamrep@online.no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