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a10c47f3bd40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0451d9e1c242b1"/>
  </p:sldMasterIdLst>
  <p:sldIdLst>
    <p:sldId xmlns:r="http://schemas.openxmlformats.org/officeDocument/2006/relationships" id="256" r:id="Rf6c648d0420e4fea"/>
    <p:sldId xmlns:r="http://schemas.openxmlformats.org/officeDocument/2006/relationships" id="257" r:id="R22772f1f06094414"/>
    <p:sldId xmlns:r="http://schemas.openxmlformats.org/officeDocument/2006/relationships" id="258" r:id="Rfcd947fa00a34726"/>
    <p:sldId xmlns:r="http://schemas.openxmlformats.org/officeDocument/2006/relationships" id="259" r:id="Rb465cfed78894d5c"/>
    <p:sldId xmlns:r="http://schemas.openxmlformats.org/officeDocument/2006/relationships" id="260" r:id="Rdc644a1d47964a15"/>
    <p:sldId xmlns:r="http://schemas.openxmlformats.org/officeDocument/2006/relationships" id="261" r:id="R9280803236dd460f"/>
    <p:sldId xmlns:r="http://schemas.openxmlformats.org/officeDocument/2006/relationships" id="262" r:id="Rd4bdc0845fa947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451d9e1c242b1" /><Relationship Type="http://schemas.openxmlformats.org/officeDocument/2006/relationships/slide" Target="/ppt/slides/slide1.xml" Id="Rf6c648d0420e4fea" /><Relationship Type="http://schemas.openxmlformats.org/officeDocument/2006/relationships/slide" Target="/ppt/slides/slide2.xml" Id="R22772f1f06094414" /><Relationship Type="http://schemas.openxmlformats.org/officeDocument/2006/relationships/slide" Target="/ppt/slides/slide3.xml" Id="Rfcd947fa00a34726" /><Relationship Type="http://schemas.openxmlformats.org/officeDocument/2006/relationships/slide" Target="/ppt/slides/slide4.xml" Id="Rb465cfed78894d5c" /><Relationship Type="http://schemas.openxmlformats.org/officeDocument/2006/relationships/slide" Target="/ppt/slides/slide5.xml" Id="Rdc644a1d47964a15" /><Relationship Type="http://schemas.openxmlformats.org/officeDocument/2006/relationships/slide" Target="/ppt/slides/slide6.xml" Id="R9280803236dd460f" /><Relationship Type="http://schemas.openxmlformats.org/officeDocument/2006/relationships/slide" Target="/ppt/slides/slide7.xml" Id="Rd4bdc0845fa947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a776052474c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f198ddf194331" /><Relationship Type="http://schemas.openxmlformats.org/officeDocument/2006/relationships/theme" Target="/ppt/slideMasters/theme/theme1.xml" Id="Rca5d0084bf0147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3f198ddf1943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70659255744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e176ea72a47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feefb185a44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404efe59b48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8b312c1a54e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16f37720342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1236fd86e4d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PETORS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−2 384 258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657 010 442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1 343 320 108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1 362 481 813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JØRGEN WEISETHAUNET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Hommelvikhøgda, Malvikvegen 1565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