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5b72f8bee647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14865dbb3748b2"/>
  </p:sldMasterIdLst>
  <p:sldIdLst>
    <p:sldId xmlns:r="http://schemas.openxmlformats.org/officeDocument/2006/relationships" id="256" r:id="R49e1ce70ad1b4931"/>
    <p:sldId xmlns:r="http://schemas.openxmlformats.org/officeDocument/2006/relationships" id="257" r:id="R46fb21e23874446d"/>
    <p:sldId xmlns:r="http://schemas.openxmlformats.org/officeDocument/2006/relationships" id="258" r:id="R166327bd3b554919"/>
    <p:sldId xmlns:r="http://schemas.openxmlformats.org/officeDocument/2006/relationships" id="259" r:id="Rfa3452074a1944fd"/>
    <p:sldId xmlns:r="http://schemas.openxmlformats.org/officeDocument/2006/relationships" id="260" r:id="R66d60332c31e4436"/>
    <p:sldId xmlns:r="http://schemas.openxmlformats.org/officeDocument/2006/relationships" id="261" r:id="R1066cb2358cb4b57"/>
    <p:sldId xmlns:r="http://schemas.openxmlformats.org/officeDocument/2006/relationships" id="262" r:id="R08415347304a4b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4865dbb3748b2" /><Relationship Type="http://schemas.openxmlformats.org/officeDocument/2006/relationships/slide" Target="/ppt/slides/slide1.xml" Id="R49e1ce70ad1b4931" /><Relationship Type="http://schemas.openxmlformats.org/officeDocument/2006/relationships/slide" Target="/ppt/slides/slide2.xml" Id="R46fb21e23874446d" /><Relationship Type="http://schemas.openxmlformats.org/officeDocument/2006/relationships/slide" Target="/ppt/slides/slide3.xml" Id="R166327bd3b554919" /><Relationship Type="http://schemas.openxmlformats.org/officeDocument/2006/relationships/slide" Target="/ppt/slides/slide4.xml" Id="Rfa3452074a1944fd" /><Relationship Type="http://schemas.openxmlformats.org/officeDocument/2006/relationships/slide" Target="/ppt/slides/slide5.xml" Id="R66d60332c31e4436" /><Relationship Type="http://schemas.openxmlformats.org/officeDocument/2006/relationships/slide" Target="/ppt/slides/slide6.xml" Id="R1066cb2358cb4b57" /><Relationship Type="http://schemas.openxmlformats.org/officeDocument/2006/relationships/slide" Target="/ppt/slides/slide7.xml" Id="R08415347304a4b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dc98a30044a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dcf12fde441d7" /><Relationship Type="http://schemas.openxmlformats.org/officeDocument/2006/relationships/theme" Target="/ppt/slideMasters/theme/theme1.xml" Id="Rbdd6192707664f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edcf12fde441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edba35ab347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25535e974e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465740c8443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0642b97e04c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1fdb42fe3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5826f8b3640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63743a43a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NORDMANN HOLDING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−530 375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191 707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RASMUSSEN  –  62,9 %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RASMUSSEN RINGEREIDE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WILHELM RASMUSSEN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JOHANNE RASMUSSEN  –  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jan@nordmanntrikotasje.no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