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74041a021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3d2b83d024fbd"/>
  </p:sldMasterIdLst>
  <p:sldIdLst>
    <p:sldId xmlns:r="http://schemas.openxmlformats.org/officeDocument/2006/relationships" id="256" r:id="R136094f3f8f84e2d"/>
    <p:sldId xmlns:r="http://schemas.openxmlformats.org/officeDocument/2006/relationships" id="257" r:id="R582834f2326a4d22"/>
    <p:sldId xmlns:r="http://schemas.openxmlformats.org/officeDocument/2006/relationships" id="258" r:id="Rf9fa88edb3b74398"/>
    <p:sldId xmlns:r="http://schemas.openxmlformats.org/officeDocument/2006/relationships" id="259" r:id="R5e08bd429e70447a"/>
    <p:sldId xmlns:r="http://schemas.openxmlformats.org/officeDocument/2006/relationships" id="260" r:id="Re733234a7fc043d1"/>
    <p:sldId xmlns:r="http://schemas.openxmlformats.org/officeDocument/2006/relationships" id="261" r:id="Re2507d70bb804725"/>
    <p:sldId xmlns:r="http://schemas.openxmlformats.org/officeDocument/2006/relationships" id="262" r:id="Rb7152ab6cd23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3d2b83d024fbd" /><Relationship Type="http://schemas.openxmlformats.org/officeDocument/2006/relationships/slide" Target="/ppt/slides/slide1.xml" Id="R136094f3f8f84e2d" /><Relationship Type="http://schemas.openxmlformats.org/officeDocument/2006/relationships/slide" Target="/ppt/slides/slide2.xml" Id="R582834f2326a4d22" /><Relationship Type="http://schemas.openxmlformats.org/officeDocument/2006/relationships/slide" Target="/ppt/slides/slide3.xml" Id="Rf9fa88edb3b74398" /><Relationship Type="http://schemas.openxmlformats.org/officeDocument/2006/relationships/slide" Target="/ppt/slides/slide4.xml" Id="R5e08bd429e70447a" /><Relationship Type="http://schemas.openxmlformats.org/officeDocument/2006/relationships/slide" Target="/ppt/slides/slide5.xml" Id="Re733234a7fc043d1" /><Relationship Type="http://schemas.openxmlformats.org/officeDocument/2006/relationships/slide" Target="/ppt/slides/slide6.xml" Id="Re2507d70bb804725" /><Relationship Type="http://schemas.openxmlformats.org/officeDocument/2006/relationships/slide" Target="/ppt/slides/slide7.xml" Id="Rb7152ab6cd23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840022f67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ea49ad3a14114" /><Relationship Type="http://schemas.openxmlformats.org/officeDocument/2006/relationships/theme" Target="/ppt/slideMasters/theme/theme1.xml" Id="Rf75e1bfdf1a9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ea49ad3a1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78ec13b73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3675a99bc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d2ac0f020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3fe53302f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53d3a2934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e8bf60f49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2a65924964b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ERIK HANSEN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ERIK HANSEN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15 685 042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182 088 116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202 246 492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ERIK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L Aunes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ERIK HANSEN INVEST AS</a:t>
            </a:r>
          </a:p>
        </p:txBody>
      </p:sp>
    </p:spTree>
  </p:cSld>
  <p:clrMapOvr>
    <a:masterClrMapping xmlns:a="http://schemas.openxmlformats.org/drawingml/2006/main"/>
  </p:clrMapOvr>
</p:sld>
</file>