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34a94229e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ac2b29906415a"/>
  </p:sldMasterIdLst>
  <p:sldIdLst>
    <p:sldId xmlns:r="http://schemas.openxmlformats.org/officeDocument/2006/relationships" id="256" r:id="Rd9bf6f41750249a3"/>
    <p:sldId xmlns:r="http://schemas.openxmlformats.org/officeDocument/2006/relationships" id="257" r:id="R039f30cb7ed441b5"/>
    <p:sldId xmlns:r="http://schemas.openxmlformats.org/officeDocument/2006/relationships" id="258" r:id="R2f0f2c2ceb0d4560"/>
    <p:sldId xmlns:r="http://schemas.openxmlformats.org/officeDocument/2006/relationships" id="259" r:id="Redbb7f9bdfbf40cd"/>
    <p:sldId xmlns:r="http://schemas.openxmlformats.org/officeDocument/2006/relationships" id="260" r:id="R331599b45ef3441b"/>
    <p:sldId xmlns:r="http://schemas.openxmlformats.org/officeDocument/2006/relationships" id="261" r:id="R54e8b754b110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ac2b29906415a" /><Relationship Type="http://schemas.openxmlformats.org/officeDocument/2006/relationships/slide" Target="/ppt/slides/slide1.xml" Id="Rd9bf6f41750249a3" /><Relationship Type="http://schemas.openxmlformats.org/officeDocument/2006/relationships/slide" Target="/ppt/slides/slide2.xml" Id="R039f30cb7ed441b5" /><Relationship Type="http://schemas.openxmlformats.org/officeDocument/2006/relationships/slide" Target="/ppt/slides/slide3.xml" Id="R2f0f2c2ceb0d4560" /><Relationship Type="http://schemas.openxmlformats.org/officeDocument/2006/relationships/slide" Target="/ppt/slides/slide4.xml" Id="Redbb7f9bdfbf40cd" /><Relationship Type="http://schemas.openxmlformats.org/officeDocument/2006/relationships/slide" Target="/ppt/slides/slide5.xml" Id="R331599b45ef3441b" /><Relationship Type="http://schemas.openxmlformats.org/officeDocument/2006/relationships/slide" Target="/ppt/slides/slide6.xml" Id="R54e8b754b110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8fe1826b3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f07a84cd4824" /><Relationship Type="http://schemas.openxmlformats.org/officeDocument/2006/relationships/theme" Target="/ppt/slideMasters/theme/theme1.xml" Id="R473b83f41316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df07a84cd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955eea15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8e699411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376f3f5f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b32873ac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4d036ee1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a030930b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