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f7e16a0024b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aa5ee0d324f1b"/>
  </p:sldMasterIdLst>
  <p:sldIdLst>
    <p:sldId xmlns:r="http://schemas.openxmlformats.org/officeDocument/2006/relationships" id="256" r:id="R90c60230e1a246ac"/>
    <p:sldId xmlns:r="http://schemas.openxmlformats.org/officeDocument/2006/relationships" id="257" r:id="Rc34bf932bd7a42fe"/>
    <p:sldId xmlns:r="http://schemas.openxmlformats.org/officeDocument/2006/relationships" id="258" r:id="Rbe0470d10d534db9"/>
    <p:sldId xmlns:r="http://schemas.openxmlformats.org/officeDocument/2006/relationships" id="259" r:id="Rbb9c786bbbf4481b"/>
    <p:sldId xmlns:r="http://schemas.openxmlformats.org/officeDocument/2006/relationships" id="260" r:id="R6c2c2d8a67ae48b7"/>
    <p:sldId xmlns:r="http://schemas.openxmlformats.org/officeDocument/2006/relationships" id="261" r:id="Re4dd5e5f93854fa3"/>
    <p:sldId xmlns:r="http://schemas.openxmlformats.org/officeDocument/2006/relationships" id="262" r:id="Rc073c35163984f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aa5ee0d324f1b" /><Relationship Type="http://schemas.openxmlformats.org/officeDocument/2006/relationships/slide" Target="/ppt/slides/slide1.xml" Id="R90c60230e1a246ac" /><Relationship Type="http://schemas.openxmlformats.org/officeDocument/2006/relationships/slide" Target="/ppt/slides/slide2.xml" Id="Rc34bf932bd7a42fe" /><Relationship Type="http://schemas.openxmlformats.org/officeDocument/2006/relationships/slide" Target="/ppt/slides/slide3.xml" Id="Rbe0470d10d534db9" /><Relationship Type="http://schemas.openxmlformats.org/officeDocument/2006/relationships/slide" Target="/ppt/slides/slide4.xml" Id="Rbb9c786bbbf4481b" /><Relationship Type="http://schemas.openxmlformats.org/officeDocument/2006/relationships/slide" Target="/ppt/slides/slide5.xml" Id="R6c2c2d8a67ae48b7" /><Relationship Type="http://schemas.openxmlformats.org/officeDocument/2006/relationships/slide" Target="/ppt/slides/slide6.xml" Id="Re4dd5e5f93854fa3" /><Relationship Type="http://schemas.openxmlformats.org/officeDocument/2006/relationships/slide" Target="/ppt/slides/slide7.xml" Id="Rc073c35163984f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ad8db2746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0a509bdbc41ef" /><Relationship Type="http://schemas.openxmlformats.org/officeDocument/2006/relationships/theme" Target="/ppt/slideMasters/theme/theme1.xml" Id="R1cc09c08651d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0a509bdbc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6bc52a58846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a2383fca6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6e42cfb6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2a5beb6f4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6e3abbcdf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5f334b6e149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d8838ce2a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SIGMA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SIGMA HOLDINGS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FRØSHAUG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Frøshaug, Åskammen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SIGMA HOLDINGS AS</a:t>
            </a:r>
          </a:p>
        </p:txBody>
      </p:sp>
    </p:spTree>
  </p:cSld>
  <p:clrMapOvr>
    <a:masterClrMapping xmlns:a="http://schemas.openxmlformats.org/drawingml/2006/main"/>
  </p:clrMapOvr>
</p:sld>
</file>