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5b949380024d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34d9588c7c4374"/>
  </p:sldMasterIdLst>
  <p:sldIdLst>
    <p:sldId xmlns:r="http://schemas.openxmlformats.org/officeDocument/2006/relationships" id="256" r:id="R97fee78d18884be1"/>
    <p:sldId xmlns:r="http://schemas.openxmlformats.org/officeDocument/2006/relationships" id="257" r:id="R0c43be06255d42bb"/>
    <p:sldId xmlns:r="http://schemas.openxmlformats.org/officeDocument/2006/relationships" id="258" r:id="R08b2e66cdd734cd5"/>
    <p:sldId xmlns:r="http://schemas.openxmlformats.org/officeDocument/2006/relationships" id="259" r:id="Rd65e2aacc54c490b"/>
    <p:sldId xmlns:r="http://schemas.openxmlformats.org/officeDocument/2006/relationships" id="260" r:id="R01108d6147db4d7d"/>
    <p:sldId xmlns:r="http://schemas.openxmlformats.org/officeDocument/2006/relationships" id="261" r:id="R0e692e496ce14880"/>
    <p:sldId xmlns:r="http://schemas.openxmlformats.org/officeDocument/2006/relationships" id="262" r:id="R5d145f5ba3184f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34d9588c7c4374" /><Relationship Type="http://schemas.openxmlformats.org/officeDocument/2006/relationships/slide" Target="/ppt/slides/slide1.xml" Id="R97fee78d18884be1" /><Relationship Type="http://schemas.openxmlformats.org/officeDocument/2006/relationships/slide" Target="/ppt/slides/slide2.xml" Id="R0c43be06255d42bb" /><Relationship Type="http://schemas.openxmlformats.org/officeDocument/2006/relationships/slide" Target="/ppt/slides/slide3.xml" Id="R08b2e66cdd734cd5" /><Relationship Type="http://schemas.openxmlformats.org/officeDocument/2006/relationships/slide" Target="/ppt/slides/slide4.xml" Id="Rd65e2aacc54c490b" /><Relationship Type="http://schemas.openxmlformats.org/officeDocument/2006/relationships/slide" Target="/ppt/slides/slide5.xml" Id="R01108d6147db4d7d" /><Relationship Type="http://schemas.openxmlformats.org/officeDocument/2006/relationships/slide" Target="/ppt/slides/slide6.xml" Id="R0e692e496ce14880" /><Relationship Type="http://schemas.openxmlformats.org/officeDocument/2006/relationships/slide" Target="/ppt/slides/slide7.xml" Id="R5d145f5ba3184f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9ea39747ed47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3523d39d84164" /><Relationship Type="http://schemas.openxmlformats.org/officeDocument/2006/relationships/theme" Target="/ppt/slideMasters/theme/theme1.xml" Id="R98dc2b80dcc740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43523d39d841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5f4875f5142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06527643945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9d23f30834e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f0a6ea6d14f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250856ed34d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59a3e4bec4e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5eae521cc41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THOMSEN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−1 459 640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39 136 217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1 347 751 976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1 408 141 478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TANG THOMSEN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Linhusveien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989 220 551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THOMSEN HOLDING AS</a:t>
            </a:r>
          </a:p>
        </p:txBody>
      </p:sp>
    </p:spTree>
  </p:cSld>
  <p:clrMapOvr>
    <a:masterClrMapping xmlns:a="http://schemas.openxmlformats.org/drawingml/2006/main"/>
  </p:clrMapOvr>
</p:sld>
</file>