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297c51ee1df4ec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201b6fbc4194e12"/>
  </p:sldMasterIdLst>
  <p:sldIdLst>
    <p:sldId xmlns:r="http://schemas.openxmlformats.org/officeDocument/2006/relationships" id="256" r:id="Rdc46ef700d384cab"/>
    <p:sldId xmlns:r="http://schemas.openxmlformats.org/officeDocument/2006/relationships" id="257" r:id="R55f33d808d224474"/>
    <p:sldId xmlns:r="http://schemas.openxmlformats.org/officeDocument/2006/relationships" id="258" r:id="R69eb84f58a5347c1"/>
    <p:sldId xmlns:r="http://schemas.openxmlformats.org/officeDocument/2006/relationships" id="259" r:id="R0c5082ccfea64af6"/>
    <p:sldId xmlns:r="http://schemas.openxmlformats.org/officeDocument/2006/relationships" id="260" r:id="R4ea1150b1e3d4a2c"/>
    <p:sldId xmlns:r="http://schemas.openxmlformats.org/officeDocument/2006/relationships" id="261" r:id="R34e56bc9cc6142a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01b6fbc4194e12" /><Relationship Type="http://schemas.openxmlformats.org/officeDocument/2006/relationships/slide" Target="/ppt/slides/slide1.xml" Id="Rdc46ef700d384cab" /><Relationship Type="http://schemas.openxmlformats.org/officeDocument/2006/relationships/slide" Target="/ppt/slides/slide2.xml" Id="R55f33d808d224474" /><Relationship Type="http://schemas.openxmlformats.org/officeDocument/2006/relationships/slide" Target="/ppt/slides/slide3.xml" Id="R69eb84f58a5347c1" /><Relationship Type="http://schemas.openxmlformats.org/officeDocument/2006/relationships/slide" Target="/ppt/slides/slide4.xml" Id="R0c5082ccfea64af6" /><Relationship Type="http://schemas.openxmlformats.org/officeDocument/2006/relationships/slide" Target="/ppt/slides/slide5.xml" Id="R4ea1150b1e3d4a2c" /><Relationship Type="http://schemas.openxmlformats.org/officeDocument/2006/relationships/slide" Target="/ppt/slides/slide6.xml" Id="R34e56bc9cc6142a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e962e710e74e1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176ad6b8d34230" /><Relationship Type="http://schemas.openxmlformats.org/officeDocument/2006/relationships/theme" Target="/ppt/slideMasters/theme/theme1.xml" Id="Rb9c72a836ed4462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a176ad6b8d3423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85505c56364e7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290471448043b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3f991b3a1e4c8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676ac13046494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1012ff40cf467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888ef9060f486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ANNEKSET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ANNEKSET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ANNEKSET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ANNEKSET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ANNEKSET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ANNEKSET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Bolignummer 8H, Severin Malmins veg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5519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989 220 713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ANNEKSET AS</a:t>
            </a:r>
          </a:p>
        </p:txBody>
      </p:sp>
    </p:spTree>
  </p:cSld>
  <p:clrMapOvr>
    <a:masterClrMapping xmlns:a="http://schemas.openxmlformats.org/drawingml/2006/main"/>
  </p:clrMapOvr>
</p:sld>
</file>