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0ffd49822e4f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1d1bdc95064a17"/>
  </p:sldMasterIdLst>
  <p:sldIdLst>
    <p:sldId xmlns:r="http://schemas.openxmlformats.org/officeDocument/2006/relationships" id="256" r:id="Rc1fe8981a4ab498e"/>
    <p:sldId xmlns:r="http://schemas.openxmlformats.org/officeDocument/2006/relationships" id="257" r:id="R02a12d6bbb6e4bfe"/>
    <p:sldId xmlns:r="http://schemas.openxmlformats.org/officeDocument/2006/relationships" id="258" r:id="Rea2f9e5c56c34f6c"/>
    <p:sldId xmlns:r="http://schemas.openxmlformats.org/officeDocument/2006/relationships" id="259" r:id="R25b2065349fc4ada"/>
    <p:sldId xmlns:r="http://schemas.openxmlformats.org/officeDocument/2006/relationships" id="260" r:id="Rc8a373d28a604bb1"/>
    <p:sldId xmlns:r="http://schemas.openxmlformats.org/officeDocument/2006/relationships" id="261" r:id="R36857bd2453d41a7"/>
    <p:sldId xmlns:r="http://schemas.openxmlformats.org/officeDocument/2006/relationships" id="262" r:id="R55f3a322a47c46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d1bdc95064a17" /><Relationship Type="http://schemas.openxmlformats.org/officeDocument/2006/relationships/slide" Target="/ppt/slides/slide1.xml" Id="Rc1fe8981a4ab498e" /><Relationship Type="http://schemas.openxmlformats.org/officeDocument/2006/relationships/slide" Target="/ppt/slides/slide2.xml" Id="R02a12d6bbb6e4bfe" /><Relationship Type="http://schemas.openxmlformats.org/officeDocument/2006/relationships/slide" Target="/ppt/slides/slide3.xml" Id="Rea2f9e5c56c34f6c" /><Relationship Type="http://schemas.openxmlformats.org/officeDocument/2006/relationships/slide" Target="/ppt/slides/slide4.xml" Id="R25b2065349fc4ada" /><Relationship Type="http://schemas.openxmlformats.org/officeDocument/2006/relationships/slide" Target="/ppt/slides/slide5.xml" Id="Rc8a373d28a604bb1" /><Relationship Type="http://schemas.openxmlformats.org/officeDocument/2006/relationships/slide" Target="/ppt/slides/slide6.xml" Id="R36857bd2453d41a7" /><Relationship Type="http://schemas.openxmlformats.org/officeDocument/2006/relationships/slide" Target="/ppt/slides/slide7.xml" Id="R55f3a322a47c46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95d06e16847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d323918f1400e" /><Relationship Type="http://schemas.openxmlformats.org/officeDocument/2006/relationships/theme" Target="/ppt/slideMasters/theme/theme1.xml" Id="R9ba19e38798f43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dd323918f140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bab49a71c4e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ffa04be6f44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b9f03036d47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73508825c4b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c7bb935e441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fb4b6b6d341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1101336894a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ANNEKSET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ANNEKSET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3 862 805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3 828 069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11 164 925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62 764 662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65 322 444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STAVELAND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8H, Severin Malmins veg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