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e9cab7b9e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d19ffd3d242c2"/>
  </p:sldMasterIdLst>
  <p:sldIdLst>
    <p:sldId xmlns:r="http://schemas.openxmlformats.org/officeDocument/2006/relationships" id="256" r:id="R9f04cd305dce44a5"/>
    <p:sldId xmlns:r="http://schemas.openxmlformats.org/officeDocument/2006/relationships" id="257" r:id="R2a913d4eadaf4fb2"/>
    <p:sldId xmlns:r="http://schemas.openxmlformats.org/officeDocument/2006/relationships" id="258" r:id="R8514840aa7634641"/>
    <p:sldId xmlns:r="http://schemas.openxmlformats.org/officeDocument/2006/relationships" id="259" r:id="R4e81698ad5cf44e4"/>
    <p:sldId xmlns:r="http://schemas.openxmlformats.org/officeDocument/2006/relationships" id="260" r:id="R97209863bd7f4ea8"/>
    <p:sldId xmlns:r="http://schemas.openxmlformats.org/officeDocument/2006/relationships" id="261" r:id="R0fb31bba96ca4208"/>
    <p:sldId xmlns:r="http://schemas.openxmlformats.org/officeDocument/2006/relationships" id="262" r:id="R533353c13fca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d19ffd3d242c2" /><Relationship Type="http://schemas.openxmlformats.org/officeDocument/2006/relationships/slide" Target="/ppt/slides/slide1.xml" Id="R9f04cd305dce44a5" /><Relationship Type="http://schemas.openxmlformats.org/officeDocument/2006/relationships/slide" Target="/ppt/slides/slide2.xml" Id="R2a913d4eadaf4fb2" /><Relationship Type="http://schemas.openxmlformats.org/officeDocument/2006/relationships/slide" Target="/ppt/slides/slide3.xml" Id="R8514840aa7634641" /><Relationship Type="http://schemas.openxmlformats.org/officeDocument/2006/relationships/slide" Target="/ppt/slides/slide4.xml" Id="R4e81698ad5cf44e4" /><Relationship Type="http://schemas.openxmlformats.org/officeDocument/2006/relationships/slide" Target="/ppt/slides/slide5.xml" Id="R97209863bd7f4ea8" /><Relationship Type="http://schemas.openxmlformats.org/officeDocument/2006/relationships/slide" Target="/ppt/slides/slide6.xml" Id="R0fb31bba96ca4208" /><Relationship Type="http://schemas.openxmlformats.org/officeDocument/2006/relationships/slide" Target="/ppt/slides/slide7.xml" Id="R533353c13fca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8cb7875c5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1ab8b0e040df" /><Relationship Type="http://schemas.openxmlformats.org/officeDocument/2006/relationships/theme" Target="/ppt/slideMasters/theme/theme1.xml" Id="Rfe050652025d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71ab8b0e0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fe4248bb1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62f61103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20e23965a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af6b6972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237087e6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c97c796b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d60869a8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NORDSETH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NORDSETH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6 054 213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NORDSETH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Radarveien 109C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hnordset@online.no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