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4e101aece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b2a4d1ea24025"/>
  </p:sldMasterIdLst>
  <p:sldIdLst>
    <p:sldId xmlns:r="http://schemas.openxmlformats.org/officeDocument/2006/relationships" id="256" r:id="Rd309954e3ab54409"/>
    <p:sldId xmlns:r="http://schemas.openxmlformats.org/officeDocument/2006/relationships" id="257" r:id="R9e85b0601b784379"/>
    <p:sldId xmlns:r="http://schemas.openxmlformats.org/officeDocument/2006/relationships" id="258" r:id="R96edb64f5d7a4418"/>
    <p:sldId xmlns:r="http://schemas.openxmlformats.org/officeDocument/2006/relationships" id="259" r:id="R8d072dd99bab484b"/>
    <p:sldId xmlns:r="http://schemas.openxmlformats.org/officeDocument/2006/relationships" id="260" r:id="R036e43c24497475c"/>
    <p:sldId xmlns:r="http://schemas.openxmlformats.org/officeDocument/2006/relationships" id="261" r:id="R3eb21b6414d3462d"/>
    <p:sldId xmlns:r="http://schemas.openxmlformats.org/officeDocument/2006/relationships" id="262" r:id="R54710f39b706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b2a4d1ea24025" /><Relationship Type="http://schemas.openxmlformats.org/officeDocument/2006/relationships/slide" Target="/ppt/slides/slide1.xml" Id="Rd309954e3ab54409" /><Relationship Type="http://schemas.openxmlformats.org/officeDocument/2006/relationships/slide" Target="/ppt/slides/slide2.xml" Id="R9e85b0601b784379" /><Relationship Type="http://schemas.openxmlformats.org/officeDocument/2006/relationships/slide" Target="/ppt/slides/slide3.xml" Id="R96edb64f5d7a4418" /><Relationship Type="http://schemas.openxmlformats.org/officeDocument/2006/relationships/slide" Target="/ppt/slides/slide4.xml" Id="R8d072dd99bab484b" /><Relationship Type="http://schemas.openxmlformats.org/officeDocument/2006/relationships/slide" Target="/ppt/slides/slide5.xml" Id="R036e43c24497475c" /><Relationship Type="http://schemas.openxmlformats.org/officeDocument/2006/relationships/slide" Target="/ppt/slides/slide6.xml" Id="R3eb21b6414d3462d" /><Relationship Type="http://schemas.openxmlformats.org/officeDocument/2006/relationships/slide" Target="/ppt/slides/slide7.xml" Id="R54710f39b706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34a9ece1d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6d3fed984220" /><Relationship Type="http://schemas.openxmlformats.org/officeDocument/2006/relationships/theme" Target="/ppt/slideMasters/theme/theme1.xml" Id="R979c9342b2b744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76d3fed98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be138a34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a0f12c89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bc0b6a4d8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3b36f94aa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4ac2d0d9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65e1c7a9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715be31d0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4 461 938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Gran, Sperrekleiva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INVEST AS</a:t>
            </a:r>
          </a:p>
        </p:txBody>
      </p:sp>
    </p:spTree>
  </p:cSld>
  <p:clrMapOvr>
    <a:masterClrMapping xmlns:a="http://schemas.openxmlformats.org/drawingml/2006/main"/>
  </p:clrMapOvr>
</p:sld>
</file>