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c4371cbe0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3d8f671d74177"/>
  </p:sldMasterIdLst>
  <p:sldIdLst>
    <p:sldId xmlns:r="http://schemas.openxmlformats.org/officeDocument/2006/relationships" id="256" r:id="R998f8faadd044c83"/>
    <p:sldId xmlns:r="http://schemas.openxmlformats.org/officeDocument/2006/relationships" id="257" r:id="R1e2a093749ed4a38"/>
    <p:sldId xmlns:r="http://schemas.openxmlformats.org/officeDocument/2006/relationships" id="258" r:id="R4dd3a9c5dac8497e"/>
    <p:sldId xmlns:r="http://schemas.openxmlformats.org/officeDocument/2006/relationships" id="259" r:id="R05ff243b8a7e43a3"/>
    <p:sldId xmlns:r="http://schemas.openxmlformats.org/officeDocument/2006/relationships" id="260" r:id="R1a46785e0f9f4f29"/>
    <p:sldId xmlns:r="http://schemas.openxmlformats.org/officeDocument/2006/relationships" id="261" r:id="R107ea2dade4c4b19"/>
    <p:sldId xmlns:r="http://schemas.openxmlformats.org/officeDocument/2006/relationships" id="262" r:id="Re98ef01fe962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3d8f671d74177" /><Relationship Type="http://schemas.openxmlformats.org/officeDocument/2006/relationships/slide" Target="/ppt/slides/slide1.xml" Id="R998f8faadd044c83" /><Relationship Type="http://schemas.openxmlformats.org/officeDocument/2006/relationships/slide" Target="/ppt/slides/slide2.xml" Id="R1e2a093749ed4a38" /><Relationship Type="http://schemas.openxmlformats.org/officeDocument/2006/relationships/slide" Target="/ppt/slides/slide3.xml" Id="R4dd3a9c5dac8497e" /><Relationship Type="http://schemas.openxmlformats.org/officeDocument/2006/relationships/slide" Target="/ppt/slides/slide4.xml" Id="R05ff243b8a7e43a3" /><Relationship Type="http://schemas.openxmlformats.org/officeDocument/2006/relationships/slide" Target="/ppt/slides/slide5.xml" Id="R1a46785e0f9f4f29" /><Relationship Type="http://schemas.openxmlformats.org/officeDocument/2006/relationships/slide" Target="/ppt/slides/slide6.xml" Id="R107ea2dade4c4b19" /><Relationship Type="http://schemas.openxmlformats.org/officeDocument/2006/relationships/slide" Target="/ppt/slides/slide7.xml" Id="Re98ef01fe962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4a1b8ba8d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b418c7fce4501" /><Relationship Type="http://schemas.openxmlformats.org/officeDocument/2006/relationships/theme" Target="/ppt/slideMasters/theme/theme1.xml" Id="Rcc5182247302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b418c7fce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dad6d1d8d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7b564678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2eab40179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476733d5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e4246cc73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bd31a40584b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bd8668cab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6 639 181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38 978 921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41 825 262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BIRGER RAANAAS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BIRGER RAANAAS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