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49682133e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84de4becf422a"/>
  </p:sldMasterIdLst>
  <p:sldIdLst>
    <p:sldId xmlns:r="http://schemas.openxmlformats.org/officeDocument/2006/relationships" id="256" r:id="R2d68521a31054e94"/>
    <p:sldId xmlns:r="http://schemas.openxmlformats.org/officeDocument/2006/relationships" id="257" r:id="R174895a8b38b43f7"/>
    <p:sldId xmlns:r="http://schemas.openxmlformats.org/officeDocument/2006/relationships" id="258" r:id="R70135134830d41ad"/>
    <p:sldId xmlns:r="http://schemas.openxmlformats.org/officeDocument/2006/relationships" id="259" r:id="R16492cf16ebe44d2"/>
    <p:sldId xmlns:r="http://schemas.openxmlformats.org/officeDocument/2006/relationships" id="260" r:id="R2fa12a46532b4d75"/>
    <p:sldId xmlns:r="http://schemas.openxmlformats.org/officeDocument/2006/relationships" id="261" r:id="R1cd9e8ddecfc4931"/>
    <p:sldId xmlns:r="http://schemas.openxmlformats.org/officeDocument/2006/relationships" id="262" r:id="R5dbdc3f7ff33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84de4becf422a" /><Relationship Type="http://schemas.openxmlformats.org/officeDocument/2006/relationships/slide" Target="/ppt/slides/slide1.xml" Id="R2d68521a31054e94" /><Relationship Type="http://schemas.openxmlformats.org/officeDocument/2006/relationships/slide" Target="/ppt/slides/slide2.xml" Id="R174895a8b38b43f7" /><Relationship Type="http://schemas.openxmlformats.org/officeDocument/2006/relationships/slide" Target="/ppt/slides/slide3.xml" Id="R70135134830d41ad" /><Relationship Type="http://schemas.openxmlformats.org/officeDocument/2006/relationships/slide" Target="/ppt/slides/slide4.xml" Id="R16492cf16ebe44d2" /><Relationship Type="http://schemas.openxmlformats.org/officeDocument/2006/relationships/slide" Target="/ppt/slides/slide5.xml" Id="R2fa12a46532b4d75" /><Relationship Type="http://schemas.openxmlformats.org/officeDocument/2006/relationships/slide" Target="/ppt/slides/slide6.xml" Id="R1cd9e8ddecfc4931" /><Relationship Type="http://schemas.openxmlformats.org/officeDocument/2006/relationships/slide" Target="/ppt/slides/slide7.xml" Id="R5dbdc3f7ff33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d4303397b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b6f76f2ca46cf" /><Relationship Type="http://schemas.openxmlformats.org/officeDocument/2006/relationships/theme" Target="/ppt/slideMasters/theme/theme1.xml" Id="R006ee959cda5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b6f76f2ca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dc041a7fc46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ee85cb6f34d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d67700479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ff087c83b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771417785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14deacf04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92e1c8757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2 265 506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EGIL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KARIN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