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26fc9e129c4d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4df661cb014e77"/>
  </p:sldMasterIdLst>
  <p:sldIdLst>
    <p:sldId xmlns:r="http://schemas.openxmlformats.org/officeDocument/2006/relationships" id="256" r:id="R5d97bc8f72d04d8d"/>
    <p:sldId xmlns:r="http://schemas.openxmlformats.org/officeDocument/2006/relationships" id="257" r:id="Rf6b0baabf96c416b"/>
    <p:sldId xmlns:r="http://schemas.openxmlformats.org/officeDocument/2006/relationships" id="258" r:id="R262f199bacfd4d6e"/>
    <p:sldId xmlns:r="http://schemas.openxmlformats.org/officeDocument/2006/relationships" id="259" r:id="R86fa71bb800a4ebf"/>
    <p:sldId xmlns:r="http://schemas.openxmlformats.org/officeDocument/2006/relationships" id="260" r:id="R2fa4658c08ad4996"/>
    <p:sldId xmlns:r="http://schemas.openxmlformats.org/officeDocument/2006/relationships" id="261" r:id="R7e074959f6f24a91"/>
    <p:sldId xmlns:r="http://schemas.openxmlformats.org/officeDocument/2006/relationships" id="262" r:id="Re177ea9d0b0e41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4df661cb014e77" /><Relationship Type="http://schemas.openxmlformats.org/officeDocument/2006/relationships/slide" Target="/ppt/slides/slide1.xml" Id="R5d97bc8f72d04d8d" /><Relationship Type="http://schemas.openxmlformats.org/officeDocument/2006/relationships/slide" Target="/ppt/slides/slide2.xml" Id="Rf6b0baabf96c416b" /><Relationship Type="http://schemas.openxmlformats.org/officeDocument/2006/relationships/slide" Target="/ppt/slides/slide3.xml" Id="R262f199bacfd4d6e" /><Relationship Type="http://schemas.openxmlformats.org/officeDocument/2006/relationships/slide" Target="/ppt/slides/slide4.xml" Id="R86fa71bb800a4ebf" /><Relationship Type="http://schemas.openxmlformats.org/officeDocument/2006/relationships/slide" Target="/ppt/slides/slide5.xml" Id="R2fa4658c08ad4996" /><Relationship Type="http://schemas.openxmlformats.org/officeDocument/2006/relationships/slide" Target="/ppt/slides/slide6.xml" Id="R7e074959f6f24a91" /><Relationship Type="http://schemas.openxmlformats.org/officeDocument/2006/relationships/slide" Target="/ppt/slides/slide7.xml" Id="Re177ea9d0b0e41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2c91ba29746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8577028ec4cb6" /><Relationship Type="http://schemas.openxmlformats.org/officeDocument/2006/relationships/theme" Target="/ppt/slideMasters/theme/theme1.xml" Id="Rbc55373b209f46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88577028ec4c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a1d331b2c4a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b21ae25b845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f20dd55a948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dda6daafb42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17de8c90341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d575df39340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0be239da843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LARSSEN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LARSSEN CAPITAL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4 742 359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VIDAR LARSSEN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Elgstenga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9402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989 223 356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LARSSEN CAPITAL AS</a:t>
            </a:r>
          </a:p>
        </p:txBody>
      </p:sp>
    </p:spTree>
  </p:cSld>
  <p:clrMapOvr>
    <a:masterClrMapping xmlns:a="http://schemas.openxmlformats.org/drawingml/2006/main"/>
  </p:clrMapOvr>
</p:sld>
</file>