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8d8ca9e81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fa5505e464d90"/>
  </p:sldMasterIdLst>
  <p:sldIdLst>
    <p:sldId xmlns:r="http://schemas.openxmlformats.org/officeDocument/2006/relationships" id="256" r:id="Rb6482f584bb74609"/>
    <p:sldId xmlns:r="http://schemas.openxmlformats.org/officeDocument/2006/relationships" id="257" r:id="R3ad15f795d344475"/>
    <p:sldId xmlns:r="http://schemas.openxmlformats.org/officeDocument/2006/relationships" id="258" r:id="R2abb525e99574300"/>
    <p:sldId xmlns:r="http://schemas.openxmlformats.org/officeDocument/2006/relationships" id="259" r:id="R4ea06695db2f4fbb"/>
    <p:sldId xmlns:r="http://schemas.openxmlformats.org/officeDocument/2006/relationships" id="260" r:id="R0393e9352b5547c7"/>
    <p:sldId xmlns:r="http://schemas.openxmlformats.org/officeDocument/2006/relationships" id="261" r:id="Rb109fd5e0d154703"/>
    <p:sldId xmlns:r="http://schemas.openxmlformats.org/officeDocument/2006/relationships" id="262" r:id="R5513b7351478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fa5505e464d90" /><Relationship Type="http://schemas.openxmlformats.org/officeDocument/2006/relationships/slide" Target="/ppt/slides/slide1.xml" Id="Rb6482f584bb74609" /><Relationship Type="http://schemas.openxmlformats.org/officeDocument/2006/relationships/slide" Target="/ppt/slides/slide2.xml" Id="R3ad15f795d344475" /><Relationship Type="http://schemas.openxmlformats.org/officeDocument/2006/relationships/slide" Target="/ppt/slides/slide3.xml" Id="R2abb525e99574300" /><Relationship Type="http://schemas.openxmlformats.org/officeDocument/2006/relationships/slide" Target="/ppt/slides/slide4.xml" Id="R4ea06695db2f4fbb" /><Relationship Type="http://schemas.openxmlformats.org/officeDocument/2006/relationships/slide" Target="/ppt/slides/slide5.xml" Id="R0393e9352b5547c7" /><Relationship Type="http://schemas.openxmlformats.org/officeDocument/2006/relationships/slide" Target="/ppt/slides/slide6.xml" Id="Rb109fd5e0d154703" /><Relationship Type="http://schemas.openxmlformats.org/officeDocument/2006/relationships/slide" Target="/ppt/slides/slide7.xml" Id="R5513b7351478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5434dcb1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01f6497b94a8e" /><Relationship Type="http://schemas.openxmlformats.org/officeDocument/2006/relationships/theme" Target="/ppt/slideMasters/theme/theme1.xml" Id="Rb251a81a22b4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01f6497b9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3ff5bf44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5fd6cfab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791ee4f2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e0aa49b5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234820a1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38a8b2a4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c4910441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VINSVÅL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