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e7d91928f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3860e471b4fae"/>
  </p:sldMasterIdLst>
  <p:sldIdLst>
    <p:sldId xmlns:r="http://schemas.openxmlformats.org/officeDocument/2006/relationships" id="256" r:id="R802851debf59444f"/>
    <p:sldId xmlns:r="http://schemas.openxmlformats.org/officeDocument/2006/relationships" id="257" r:id="R5330b4add10f4a04"/>
    <p:sldId xmlns:r="http://schemas.openxmlformats.org/officeDocument/2006/relationships" id="258" r:id="R0cb410e8a0594ae4"/>
    <p:sldId xmlns:r="http://schemas.openxmlformats.org/officeDocument/2006/relationships" id="259" r:id="Rb7ef14b9e79345b0"/>
    <p:sldId xmlns:r="http://schemas.openxmlformats.org/officeDocument/2006/relationships" id="260" r:id="R4860ad18ec1846ba"/>
    <p:sldId xmlns:r="http://schemas.openxmlformats.org/officeDocument/2006/relationships" id="261" r:id="R1b17f9e8bbf240cf"/>
    <p:sldId xmlns:r="http://schemas.openxmlformats.org/officeDocument/2006/relationships" id="262" r:id="Recfcbd2ca5b8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3860e471b4fae" /><Relationship Type="http://schemas.openxmlformats.org/officeDocument/2006/relationships/slide" Target="/ppt/slides/slide1.xml" Id="R802851debf59444f" /><Relationship Type="http://schemas.openxmlformats.org/officeDocument/2006/relationships/slide" Target="/ppt/slides/slide2.xml" Id="R5330b4add10f4a04" /><Relationship Type="http://schemas.openxmlformats.org/officeDocument/2006/relationships/slide" Target="/ppt/slides/slide3.xml" Id="R0cb410e8a0594ae4" /><Relationship Type="http://schemas.openxmlformats.org/officeDocument/2006/relationships/slide" Target="/ppt/slides/slide4.xml" Id="Rb7ef14b9e79345b0" /><Relationship Type="http://schemas.openxmlformats.org/officeDocument/2006/relationships/slide" Target="/ppt/slides/slide5.xml" Id="R4860ad18ec1846ba" /><Relationship Type="http://schemas.openxmlformats.org/officeDocument/2006/relationships/slide" Target="/ppt/slides/slide6.xml" Id="R1b17f9e8bbf240cf" /><Relationship Type="http://schemas.openxmlformats.org/officeDocument/2006/relationships/slide" Target="/ppt/slides/slide7.xml" Id="Recfcbd2ca5b8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cdeb77a39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44c205724155" /><Relationship Type="http://schemas.openxmlformats.org/officeDocument/2006/relationships/theme" Target="/ppt/slideMasters/theme/theme1.xml" Id="R7eae0f65acc4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c44c20572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7a0aefa2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69947e3e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e7a9fb983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79201e62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b7517935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c4498e26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030c346c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