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e1d394e55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1811bd0244261"/>
  </p:sldMasterIdLst>
  <p:sldIdLst>
    <p:sldId xmlns:r="http://schemas.openxmlformats.org/officeDocument/2006/relationships" id="256" r:id="R101af7fa762a405d"/>
    <p:sldId xmlns:r="http://schemas.openxmlformats.org/officeDocument/2006/relationships" id="257" r:id="Ra611939169b54656"/>
    <p:sldId xmlns:r="http://schemas.openxmlformats.org/officeDocument/2006/relationships" id="258" r:id="R85220d55148c4b42"/>
    <p:sldId xmlns:r="http://schemas.openxmlformats.org/officeDocument/2006/relationships" id="259" r:id="R67426102b35b461e"/>
    <p:sldId xmlns:r="http://schemas.openxmlformats.org/officeDocument/2006/relationships" id="260" r:id="Rddaf75e9a8954d3c"/>
    <p:sldId xmlns:r="http://schemas.openxmlformats.org/officeDocument/2006/relationships" id="261" r:id="R61b35800de504471"/>
    <p:sldId xmlns:r="http://schemas.openxmlformats.org/officeDocument/2006/relationships" id="262" r:id="R9eb027c48c5b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1811bd0244261" /><Relationship Type="http://schemas.openxmlformats.org/officeDocument/2006/relationships/slide" Target="/ppt/slides/slide1.xml" Id="R101af7fa762a405d" /><Relationship Type="http://schemas.openxmlformats.org/officeDocument/2006/relationships/slide" Target="/ppt/slides/slide2.xml" Id="Ra611939169b54656" /><Relationship Type="http://schemas.openxmlformats.org/officeDocument/2006/relationships/slide" Target="/ppt/slides/slide3.xml" Id="R85220d55148c4b42" /><Relationship Type="http://schemas.openxmlformats.org/officeDocument/2006/relationships/slide" Target="/ppt/slides/slide4.xml" Id="R67426102b35b461e" /><Relationship Type="http://schemas.openxmlformats.org/officeDocument/2006/relationships/slide" Target="/ppt/slides/slide5.xml" Id="Rddaf75e9a8954d3c" /><Relationship Type="http://schemas.openxmlformats.org/officeDocument/2006/relationships/slide" Target="/ppt/slides/slide6.xml" Id="R61b35800de504471" /><Relationship Type="http://schemas.openxmlformats.org/officeDocument/2006/relationships/slide" Target="/ppt/slides/slide7.xml" Id="R9eb027c48c5b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1f6750be4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bf3ae696847d1" /><Relationship Type="http://schemas.openxmlformats.org/officeDocument/2006/relationships/theme" Target="/ppt/slideMasters/theme/theme1.xml" Id="Rab7114d0a2ab45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bf3ae6968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7faadad96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881b8d215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3c902e9884f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6cea8f02842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5f8167b2a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395733fc8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66713e7e8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ANWI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ANWI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768 431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1 869 138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WINDSVOLL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Tinnekasin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