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3a55212c3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4c08f9a352422f"/>
  </p:sldMasterIdLst>
  <p:sldIdLst>
    <p:sldId xmlns:r="http://schemas.openxmlformats.org/officeDocument/2006/relationships" id="256" r:id="R5c91df0e3e7e4729"/>
    <p:sldId xmlns:r="http://schemas.openxmlformats.org/officeDocument/2006/relationships" id="257" r:id="R0d41bf5ea14440f0"/>
    <p:sldId xmlns:r="http://schemas.openxmlformats.org/officeDocument/2006/relationships" id="258" r:id="R600f6b9f6dfb4eb6"/>
    <p:sldId xmlns:r="http://schemas.openxmlformats.org/officeDocument/2006/relationships" id="259" r:id="Rf2b2211dd7534c89"/>
    <p:sldId xmlns:r="http://schemas.openxmlformats.org/officeDocument/2006/relationships" id="260" r:id="Re070297c656848ce"/>
    <p:sldId xmlns:r="http://schemas.openxmlformats.org/officeDocument/2006/relationships" id="261" r:id="Rb33b9d447ef644bc"/>
    <p:sldId xmlns:r="http://schemas.openxmlformats.org/officeDocument/2006/relationships" id="262" r:id="Ra27f1601cc574a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4c08f9a352422f" /><Relationship Type="http://schemas.openxmlformats.org/officeDocument/2006/relationships/slide" Target="/ppt/slides/slide1.xml" Id="R5c91df0e3e7e4729" /><Relationship Type="http://schemas.openxmlformats.org/officeDocument/2006/relationships/slide" Target="/ppt/slides/slide2.xml" Id="R0d41bf5ea14440f0" /><Relationship Type="http://schemas.openxmlformats.org/officeDocument/2006/relationships/slide" Target="/ppt/slides/slide3.xml" Id="R600f6b9f6dfb4eb6" /><Relationship Type="http://schemas.openxmlformats.org/officeDocument/2006/relationships/slide" Target="/ppt/slides/slide4.xml" Id="Rf2b2211dd7534c89" /><Relationship Type="http://schemas.openxmlformats.org/officeDocument/2006/relationships/slide" Target="/ppt/slides/slide5.xml" Id="Re070297c656848ce" /><Relationship Type="http://schemas.openxmlformats.org/officeDocument/2006/relationships/slide" Target="/ppt/slides/slide6.xml" Id="Rb33b9d447ef644bc" /><Relationship Type="http://schemas.openxmlformats.org/officeDocument/2006/relationships/slide" Target="/ppt/slides/slide7.xml" Id="Ra27f1601cc574a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b42edee4f4e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423f56a94b7f" /><Relationship Type="http://schemas.openxmlformats.org/officeDocument/2006/relationships/theme" Target="/ppt/slideMasters/theme/theme1.xml" Id="R6b0f8f5a00ba46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7423f56a9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5e7685b004f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c6c74c2db4c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29b449c7646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df888c8ce4d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6e1a14eb4f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d6722706544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b0e423850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KNAT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589 991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589 991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ALFRED THORENFELDT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Thorenfeldt, Skareveien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22 64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knut@birkeneset.no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KNAT INVEST AS</a:t>
            </a:r>
          </a:p>
        </p:txBody>
      </p:sp>
    </p:spTree>
  </p:cSld>
  <p:clrMapOvr>
    <a:masterClrMapping xmlns:a="http://schemas.openxmlformats.org/drawingml/2006/main"/>
  </p:clrMapOvr>
</p:sld>
</file>