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0ddfb5b4cf47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9a0ce7f7aa4310"/>
  </p:sldMasterIdLst>
  <p:sldIdLst>
    <p:sldId xmlns:r="http://schemas.openxmlformats.org/officeDocument/2006/relationships" id="256" r:id="R8efb671032eb46c7"/>
    <p:sldId xmlns:r="http://schemas.openxmlformats.org/officeDocument/2006/relationships" id="257" r:id="R3e2a8325a3b348e3"/>
    <p:sldId xmlns:r="http://schemas.openxmlformats.org/officeDocument/2006/relationships" id="258" r:id="Rf033f102c34f4d03"/>
    <p:sldId xmlns:r="http://schemas.openxmlformats.org/officeDocument/2006/relationships" id="259" r:id="Rf9369b2e24304f65"/>
    <p:sldId xmlns:r="http://schemas.openxmlformats.org/officeDocument/2006/relationships" id="260" r:id="R973db5c91c174cf5"/>
    <p:sldId xmlns:r="http://schemas.openxmlformats.org/officeDocument/2006/relationships" id="261" r:id="Ra2f103c6fbba43b2"/>
    <p:sldId xmlns:r="http://schemas.openxmlformats.org/officeDocument/2006/relationships" id="262" r:id="Rf117f13947f846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9a0ce7f7aa4310" /><Relationship Type="http://schemas.openxmlformats.org/officeDocument/2006/relationships/slide" Target="/ppt/slides/slide1.xml" Id="R8efb671032eb46c7" /><Relationship Type="http://schemas.openxmlformats.org/officeDocument/2006/relationships/slide" Target="/ppt/slides/slide2.xml" Id="R3e2a8325a3b348e3" /><Relationship Type="http://schemas.openxmlformats.org/officeDocument/2006/relationships/slide" Target="/ppt/slides/slide3.xml" Id="Rf033f102c34f4d03" /><Relationship Type="http://schemas.openxmlformats.org/officeDocument/2006/relationships/slide" Target="/ppt/slides/slide4.xml" Id="Rf9369b2e24304f65" /><Relationship Type="http://schemas.openxmlformats.org/officeDocument/2006/relationships/slide" Target="/ppt/slides/slide5.xml" Id="R973db5c91c174cf5" /><Relationship Type="http://schemas.openxmlformats.org/officeDocument/2006/relationships/slide" Target="/ppt/slides/slide6.xml" Id="Ra2f103c6fbba43b2" /><Relationship Type="http://schemas.openxmlformats.org/officeDocument/2006/relationships/slide" Target="/ppt/slides/slide7.xml" Id="Rf117f13947f846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7c1053d8ac4e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a4aaa9c584916" /><Relationship Type="http://schemas.openxmlformats.org/officeDocument/2006/relationships/theme" Target="/ppt/slideMasters/theme/theme1.xml" Id="R0bc97071eb4648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fa4aaa9c5849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2b576febd42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7dc23b45043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8867b51b246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6a81686e648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8bac1cfd84a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187d2efaa4c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ba99f379948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VITABONA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VITABONA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VITABONA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VITABONA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VITABONA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VITABONA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−419 532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2 732 492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29 264 825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29 437 591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VITABONA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ANNE-SOFIE HØYDALSVIK HATLEN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ELIAS HØYDALSVIK JØRSTAD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LAILA HØYDALSVIK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ANDERS JØRSTAD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AASHILD HØYDALSVIK JØRSTAD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ANDERS JØRSTAD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VITABONA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Mario Caprinos vei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989 224 964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VITABONA AS</a:t>
            </a:r>
          </a:p>
        </p:txBody>
      </p:sp>
    </p:spTree>
  </p:cSld>
  <p:clrMapOvr>
    <a:masterClrMapping xmlns:a="http://schemas.openxmlformats.org/drawingml/2006/main"/>
  </p:clrMapOvr>
</p:sld>
</file>