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ff50c0a2f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74bdf32154da9"/>
  </p:sldMasterIdLst>
  <p:sldIdLst>
    <p:sldId xmlns:r="http://schemas.openxmlformats.org/officeDocument/2006/relationships" id="256" r:id="R7002dc8346ac4858"/>
    <p:sldId xmlns:r="http://schemas.openxmlformats.org/officeDocument/2006/relationships" id="257" r:id="Rb342d3b761344e2a"/>
    <p:sldId xmlns:r="http://schemas.openxmlformats.org/officeDocument/2006/relationships" id="258" r:id="R5252a9cf7640443e"/>
    <p:sldId xmlns:r="http://schemas.openxmlformats.org/officeDocument/2006/relationships" id="259" r:id="R886311586e8a4c59"/>
    <p:sldId xmlns:r="http://schemas.openxmlformats.org/officeDocument/2006/relationships" id="260" r:id="R46c90d4ae85f4793"/>
    <p:sldId xmlns:r="http://schemas.openxmlformats.org/officeDocument/2006/relationships" id="261" r:id="R3af69c2be2584409"/>
    <p:sldId xmlns:r="http://schemas.openxmlformats.org/officeDocument/2006/relationships" id="262" r:id="Re9e051478153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74bdf32154da9" /><Relationship Type="http://schemas.openxmlformats.org/officeDocument/2006/relationships/slide" Target="/ppt/slides/slide1.xml" Id="R7002dc8346ac4858" /><Relationship Type="http://schemas.openxmlformats.org/officeDocument/2006/relationships/slide" Target="/ppt/slides/slide2.xml" Id="Rb342d3b761344e2a" /><Relationship Type="http://schemas.openxmlformats.org/officeDocument/2006/relationships/slide" Target="/ppt/slides/slide3.xml" Id="R5252a9cf7640443e" /><Relationship Type="http://schemas.openxmlformats.org/officeDocument/2006/relationships/slide" Target="/ppt/slides/slide4.xml" Id="R886311586e8a4c59" /><Relationship Type="http://schemas.openxmlformats.org/officeDocument/2006/relationships/slide" Target="/ppt/slides/slide5.xml" Id="R46c90d4ae85f4793" /><Relationship Type="http://schemas.openxmlformats.org/officeDocument/2006/relationships/slide" Target="/ppt/slides/slide6.xml" Id="R3af69c2be2584409" /><Relationship Type="http://schemas.openxmlformats.org/officeDocument/2006/relationships/slide" Target="/ppt/slides/slide7.xml" Id="Re9e051478153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2a66230df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e111882948b5" /><Relationship Type="http://schemas.openxmlformats.org/officeDocument/2006/relationships/theme" Target="/ppt/slideMasters/theme/theme1.xml" Id="R8bc08a6bddfa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fe1118829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9935d946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e08252915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5ff2b5335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150a9946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0669d644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91c4f1ac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af046d34e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11 487 804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DANIELLE ESPERANCE SERRA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ANDREAS GÅSKJENN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