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e98651bf6a43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b9982e737248ee"/>
  </p:sldMasterIdLst>
  <p:sldIdLst>
    <p:sldId xmlns:r="http://schemas.openxmlformats.org/officeDocument/2006/relationships" id="256" r:id="Rb84a40f91bcf4588"/>
    <p:sldId xmlns:r="http://schemas.openxmlformats.org/officeDocument/2006/relationships" id="257" r:id="R3e280332a5f64b74"/>
    <p:sldId xmlns:r="http://schemas.openxmlformats.org/officeDocument/2006/relationships" id="258" r:id="Rc438ee8b9f754ef8"/>
    <p:sldId xmlns:r="http://schemas.openxmlformats.org/officeDocument/2006/relationships" id="259" r:id="R7c2ad4b5c6064bd4"/>
    <p:sldId xmlns:r="http://schemas.openxmlformats.org/officeDocument/2006/relationships" id="260" r:id="Rb88c6d170c964981"/>
    <p:sldId xmlns:r="http://schemas.openxmlformats.org/officeDocument/2006/relationships" id="261" r:id="R40ddeaade5e6432b"/>
    <p:sldId xmlns:r="http://schemas.openxmlformats.org/officeDocument/2006/relationships" id="262" r:id="R9741018cc6184f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9982e737248ee" /><Relationship Type="http://schemas.openxmlformats.org/officeDocument/2006/relationships/slide" Target="/ppt/slides/slide1.xml" Id="Rb84a40f91bcf4588" /><Relationship Type="http://schemas.openxmlformats.org/officeDocument/2006/relationships/slide" Target="/ppt/slides/slide2.xml" Id="R3e280332a5f64b74" /><Relationship Type="http://schemas.openxmlformats.org/officeDocument/2006/relationships/slide" Target="/ppt/slides/slide3.xml" Id="Rc438ee8b9f754ef8" /><Relationship Type="http://schemas.openxmlformats.org/officeDocument/2006/relationships/slide" Target="/ppt/slides/slide4.xml" Id="R7c2ad4b5c6064bd4" /><Relationship Type="http://schemas.openxmlformats.org/officeDocument/2006/relationships/slide" Target="/ppt/slides/slide5.xml" Id="Rb88c6d170c964981" /><Relationship Type="http://schemas.openxmlformats.org/officeDocument/2006/relationships/slide" Target="/ppt/slides/slide6.xml" Id="R40ddeaade5e6432b" /><Relationship Type="http://schemas.openxmlformats.org/officeDocument/2006/relationships/slide" Target="/ppt/slides/slide7.xml" Id="R9741018cc6184f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b02043cea4a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e48be60ca4c18" /><Relationship Type="http://schemas.openxmlformats.org/officeDocument/2006/relationships/theme" Target="/ppt/slideMasters/theme/theme1.xml" Id="R2fcb99a55443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fe48be60ca4c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82f5df38a42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85485c0fa46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f8f3f9dbc44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b791962f248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1560a6dc14c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ce76323b846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2adc68c3f4a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GRUDE INVEST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52 459 603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255 109 717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282 920 922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GRUDE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Lalandsvegen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o.wiig@jaeren-regnskap.no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