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ec3455aa5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4d7e3fa85498e"/>
  </p:sldMasterIdLst>
  <p:sldIdLst>
    <p:sldId xmlns:r="http://schemas.openxmlformats.org/officeDocument/2006/relationships" id="256" r:id="R76df337686f8418d"/>
    <p:sldId xmlns:r="http://schemas.openxmlformats.org/officeDocument/2006/relationships" id="257" r:id="R5ff7af8f6a4d4cac"/>
    <p:sldId xmlns:r="http://schemas.openxmlformats.org/officeDocument/2006/relationships" id="258" r:id="R340da40f42d84048"/>
    <p:sldId xmlns:r="http://schemas.openxmlformats.org/officeDocument/2006/relationships" id="259" r:id="R6be7770a56d8435b"/>
    <p:sldId xmlns:r="http://schemas.openxmlformats.org/officeDocument/2006/relationships" id="260" r:id="Rd61dc3c14cd64edc"/>
    <p:sldId xmlns:r="http://schemas.openxmlformats.org/officeDocument/2006/relationships" id="261" r:id="R0b8f9379785b4310"/>
    <p:sldId xmlns:r="http://schemas.openxmlformats.org/officeDocument/2006/relationships" id="262" r:id="Rcdac041a711e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4d7e3fa85498e" /><Relationship Type="http://schemas.openxmlformats.org/officeDocument/2006/relationships/slide" Target="/ppt/slides/slide1.xml" Id="R76df337686f8418d" /><Relationship Type="http://schemas.openxmlformats.org/officeDocument/2006/relationships/slide" Target="/ppt/slides/slide2.xml" Id="R5ff7af8f6a4d4cac" /><Relationship Type="http://schemas.openxmlformats.org/officeDocument/2006/relationships/slide" Target="/ppt/slides/slide3.xml" Id="R340da40f42d84048" /><Relationship Type="http://schemas.openxmlformats.org/officeDocument/2006/relationships/slide" Target="/ppt/slides/slide4.xml" Id="R6be7770a56d8435b" /><Relationship Type="http://schemas.openxmlformats.org/officeDocument/2006/relationships/slide" Target="/ppt/slides/slide5.xml" Id="Rd61dc3c14cd64edc" /><Relationship Type="http://schemas.openxmlformats.org/officeDocument/2006/relationships/slide" Target="/ppt/slides/slide6.xml" Id="R0b8f9379785b4310" /><Relationship Type="http://schemas.openxmlformats.org/officeDocument/2006/relationships/slide" Target="/ppt/slides/slide7.xml" Id="Rcdac041a711e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aef69272d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2c0751f7e403d" /><Relationship Type="http://schemas.openxmlformats.org/officeDocument/2006/relationships/theme" Target="/ppt/slideMasters/theme/theme1.xml" Id="R0db89d38f4ce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2c0751f7e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fa56a43e7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38d0baa6644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20376283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b0230299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e34b0b823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3c77d240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fef39274e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LILLY INVEST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779 927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5 839 114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GUSTAV WIKAN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Gustav Wikan, Jakobslivegen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tgw@ntebb.no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LILLY INVEST AS</a:t>
            </a:r>
          </a:p>
        </p:txBody>
      </p:sp>
    </p:spTree>
  </p:cSld>
  <p:clrMapOvr>
    <a:masterClrMapping xmlns:a="http://schemas.openxmlformats.org/drawingml/2006/main"/>
  </p:clrMapOvr>
</p:sld>
</file>