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fa331380377439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03023a9ec0d48f7"/>
  </p:sldMasterIdLst>
  <p:sldIdLst>
    <p:sldId xmlns:r="http://schemas.openxmlformats.org/officeDocument/2006/relationships" id="256" r:id="R28bab3129aad4de8"/>
    <p:sldId xmlns:r="http://schemas.openxmlformats.org/officeDocument/2006/relationships" id="257" r:id="R79ad26b1a525483a"/>
    <p:sldId xmlns:r="http://schemas.openxmlformats.org/officeDocument/2006/relationships" id="258" r:id="R1b3426c0fb364421"/>
    <p:sldId xmlns:r="http://schemas.openxmlformats.org/officeDocument/2006/relationships" id="259" r:id="Rb9d15f2471384a77"/>
    <p:sldId xmlns:r="http://schemas.openxmlformats.org/officeDocument/2006/relationships" id="260" r:id="R7b6d060693274890"/>
    <p:sldId xmlns:r="http://schemas.openxmlformats.org/officeDocument/2006/relationships" id="261" r:id="Reca40c299412416e"/>
    <p:sldId xmlns:r="http://schemas.openxmlformats.org/officeDocument/2006/relationships" id="262" r:id="R6609e5f518a34e8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03023a9ec0d48f7" /><Relationship Type="http://schemas.openxmlformats.org/officeDocument/2006/relationships/slide" Target="/ppt/slides/slide1.xml" Id="R28bab3129aad4de8" /><Relationship Type="http://schemas.openxmlformats.org/officeDocument/2006/relationships/slide" Target="/ppt/slides/slide2.xml" Id="R79ad26b1a525483a" /><Relationship Type="http://schemas.openxmlformats.org/officeDocument/2006/relationships/slide" Target="/ppt/slides/slide3.xml" Id="R1b3426c0fb364421" /><Relationship Type="http://schemas.openxmlformats.org/officeDocument/2006/relationships/slide" Target="/ppt/slides/slide4.xml" Id="Rb9d15f2471384a77" /><Relationship Type="http://schemas.openxmlformats.org/officeDocument/2006/relationships/slide" Target="/ppt/slides/slide5.xml" Id="R7b6d060693274890" /><Relationship Type="http://schemas.openxmlformats.org/officeDocument/2006/relationships/slide" Target="/ppt/slides/slide6.xml" Id="Reca40c299412416e" /><Relationship Type="http://schemas.openxmlformats.org/officeDocument/2006/relationships/slide" Target="/ppt/slides/slide7.xml" Id="R6609e5f518a34e8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7557732ea844ad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29aa0174bf450f" /><Relationship Type="http://schemas.openxmlformats.org/officeDocument/2006/relationships/theme" Target="/ppt/slideMasters/theme/theme1.xml" Id="Rb3cbbcd4d6e24f3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029aa0174bf450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6844062f094e6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9429181de6490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020e5a1c814ef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7c8c147525424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4cf4b1b7d84ce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10ccbe89594a4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795e50df304b1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SUND OG LANGEN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SUND OG LANGEN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SUND OG LANGEN HOLDING AS ble etablert [år] og holder til i Os I Østerdalen.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SUND OG LANGEN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SUND OG LANGEN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SUND OG LANGEN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−20 603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1 491 394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21 496 330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22 112 992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SUND OG LANGEN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ARNE SUND  –  72,7 %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BJØRNAR SUND  –  13,6 %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ERLEND ØVERBY SUND  –  13,6 %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SUND OG LANGEN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2550 Os I Østerdalen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989 229 656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SUND OG LANGEN HOLDING AS</a:t>
            </a:r>
          </a:p>
        </p:txBody>
      </p:sp>
    </p:spTree>
  </p:cSld>
  <p:clrMapOvr>
    <a:masterClrMapping xmlns:a="http://schemas.openxmlformats.org/drawingml/2006/main"/>
  </p:clrMapOvr>
</p:sld>
</file>