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427c3cd2f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9b471d4b4b4507"/>
  </p:sldMasterIdLst>
  <p:sldIdLst>
    <p:sldId xmlns:r="http://schemas.openxmlformats.org/officeDocument/2006/relationships" id="256" r:id="R242b47d8ab8245f1"/>
    <p:sldId xmlns:r="http://schemas.openxmlformats.org/officeDocument/2006/relationships" id="257" r:id="R1fb804316a3f4fff"/>
    <p:sldId xmlns:r="http://schemas.openxmlformats.org/officeDocument/2006/relationships" id="258" r:id="R173f7e3be9ee46a9"/>
    <p:sldId xmlns:r="http://schemas.openxmlformats.org/officeDocument/2006/relationships" id="259" r:id="Re8cee23df7de47fd"/>
    <p:sldId xmlns:r="http://schemas.openxmlformats.org/officeDocument/2006/relationships" id="260" r:id="R8e0cc20d4c864eac"/>
    <p:sldId xmlns:r="http://schemas.openxmlformats.org/officeDocument/2006/relationships" id="261" r:id="Rfa0b1ede69034f2e"/>
    <p:sldId xmlns:r="http://schemas.openxmlformats.org/officeDocument/2006/relationships" id="262" r:id="Rc39331a2ef2646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b471d4b4b4507" /><Relationship Type="http://schemas.openxmlformats.org/officeDocument/2006/relationships/slide" Target="/ppt/slides/slide1.xml" Id="R242b47d8ab8245f1" /><Relationship Type="http://schemas.openxmlformats.org/officeDocument/2006/relationships/slide" Target="/ppt/slides/slide2.xml" Id="R1fb804316a3f4fff" /><Relationship Type="http://schemas.openxmlformats.org/officeDocument/2006/relationships/slide" Target="/ppt/slides/slide3.xml" Id="R173f7e3be9ee46a9" /><Relationship Type="http://schemas.openxmlformats.org/officeDocument/2006/relationships/slide" Target="/ppt/slides/slide4.xml" Id="Re8cee23df7de47fd" /><Relationship Type="http://schemas.openxmlformats.org/officeDocument/2006/relationships/slide" Target="/ppt/slides/slide5.xml" Id="R8e0cc20d4c864eac" /><Relationship Type="http://schemas.openxmlformats.org/officeDocument/2006/relationships/slide" Target="/ppt/slides/slide6.xml" Id="Rfa0b1ede69034f2e" /><Relationship Type="http://schemas.openxmlformats.org/officeDocument/2006/relationships/slide" Target="/ppt/slides/slide7.xml" Id="Rc39331a2ef2646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bc89af69d49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11e9692c446e" /><Relationship Type="http://schemas.openxmlformats.org/officeDocument/2006/relationships/theme" Target="/ppt/slideMasters/theme/theme1.xml" Id="Rbaf5889fd823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711e9692c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31ebea43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3a23c9874a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98f337594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06e10eb45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ab4f7620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d65aae61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d9f30c3dd43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435 469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−4 306 558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−175 553 848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636 439 081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651 877 574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DOLMEN ROALD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RKD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989 229 729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RODO INVEST AS</a:t>
            </a:r>
          </a:p>
        </p:txBody>
      </p:sp>
    </p:spTree>
  </p:cSld>
  <p:clrMapOvr>
    <a:masterClrMapping xmlns:a="http://schemas.openxmlformats.org/drawingml/2006/main"/>
  </p:clrMapOvr>
</p:sld>
</file>