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d93756e80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7e3387937472e"/>
  </p:sldMasterIdLst>
  <p:sldIdLst>
    <p:sldId xmlns:r="http://schemas.openxmlformats.org/officeDocument/2006/relationships" id="256" r:id="Rd3e5eddf54a44ab5"/>
    <p:sldId xmlns:r="http://schemas.openxmlformats.org/officeDocument/2006/relationships" id="257" r:id="R773eb2d677ed4042"/>
    <p:sldId xmlns:r="http://schemas.openxmlformats.org/officeDocument/2006/relationships" id="258" r:id="R72a400cb3bdd4a7f"/>
    <p:sldId xmlns:r="http://schemas.openxmlformats.org/officeDocument/2006/relationships" id="259" r:id="R0ff641eb4e4949ee"/>
    <p:sldId xmlns:r="http://schemas.openxmlformats.org/officeDocument/2006/relationships" id="260" r:id="Ra585f55b925b481c"/>
    <p:sldId xmlns:r="http://schemas.openxmlformats.org/officeDocument/2006/relationships" id="261" r:id="R94edb46e94d34531"/>
    <p:sldId xmlns:r="http://schemas.openxmlformats.org/officeDocument/2006/relationships" id="262" r:id="R058854547ba3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7e3387937472e" /><Relationship Type="http://schemas.openxmlformats.org/officeDocument/2006/relationships/slide" Target="/ppt/slides/slide1.xml" Id="Rd3e5eddf54a44ab5" /><Relationship Type="http://schemas.openxmlformats.org/officeDocument/2006/relationships/slide" Target="/ppt/slides/slide2.xml" Id="R773eb2d677ed4042" /><Relationship Type="http://schemas.openxmlformats.org/officeDocument/2006/relationships/slide" Target="/ppt/slides/slide3.xml" Id="R72a400cb3bdd4a7f" /><Relationship Type="http://schemas.openxmlformats.org/officeDocument/2006/relationships/slide" Target="/ppt/slides/slide4.xml" Id="R0ff641eb4e4949ee" /><Relationship Type="http://schemas.openxmlformats.org/officeDocument/2006/relationships/slide" Target="/ppt/slides/slide5.xml" Id="Ra585f55b925b481c" /><Relationship Type="http://schemas.openxmlformats.org/officeDocument/2006/relationships/slide" Target="/ppt/slides/slide6.xml" Id="R94edb46e94d34531" /><Relationship Type="http://schemas.openxmlformats.org/officeDocument/2006/relationships/slide" Target="/ppt/slides/slide7.xml" Id="R058854547ba3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f6b85ad51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ed86bea664eb1" /><Relationship Type="http://schemas.openxmlformats.org/officeDocument/2006/relationships/theme" Target="/ppt/slideMasters/theme/theme1.xml" Id="R8bbbd4701770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ed86bea66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049a37a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da471e3af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deb22dad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bc35d341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3892ac8e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4d129cfe6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4cab7301c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