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d910b3891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40eadd4c647e5"/>
  </p:sldMasterIdLst>
  <p:sldIdLst>
    <p:sldId xmlns:r="http://schemas.openxmlformats.org/officeDocument/2006/relationships" id="256" r:id="Rdf5a5695e55f4ea5"/>
    <p:sldId xmlns:r="http://schemas.openxmlformats.org/officeDocument/2006/relationships" id="257" r:id="R14dc59b1235841dc"/>
    <p:sldId xmlns:r="http://schemas.openxmlformats.org/officeDocument/2006/relationships" id="258" r:id="R0344ec98cfcb49b6"/>
    <p:sldId xmlns:r="http://schemas.openxmlformats.org/officeDocument/2006/relationships" id="259" r:id="R54b9e5e334724c02"/>
    <p:sldId xmlns:r="http://schemas.openxmlformats.org/officeDocument/2006/relationships" id="260" r:id="R2e5dab2a377d4a70"/>
    <p:sldId xmlns:r="http://schemas.openxmlformats.org/officeDocument/2006/relationships" id="261" r:id="R9a557cf0f9c44a92"/>
    <p:sldId xmlns:r="http://schemas.openxmlformats.org/officeDocument/2006/relationships" id="262" r:id="R4738487bf69f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40eadd4c647e5" /><Relationship Type="http://schemas.openxmlformats.org/officeDocument/2006/relationships/slide" Target="/ppt/slides/slide1.xml" Id="Rdf5a5695e55f4ea5" /><Relationship Type="http://schemas.openxmlformats.org/officeDocument/2006/relationships/slide" Target="/ppt/slides/slide2.xml" Id="R14dc59b1235841dc" /><Relationship Type="http://schemas.openxmlformats.org/officeDocument/2006/relationships/slide" Target="/ppt/slides/slide3.xml" Id="R0344ec98cfcb49b6" /><Relationship Type="http://schemas.openxmlformats.org/officeDocument/2006/relationships/slide" Target="/ppt/slides/slide4.xml" Id="R54b9e5e334724c02" /><Relationship Type="http://schemas.openxmlformats.org/officeDocument/2006/relationships/slide" Target="/ppt/slides/slide5.xml" Id="R2e5dab2a377d4a70" /><Relationship Type="http://schemas.openxmlformats.org/officeDocument/2006/relationships/slide" Target="/ppt/slides/slide6.xml" Id="R9a557cf0f9c44a92" /><Relationship Type="http://schemas.openxmlformats.org/officeDocument/2006/relationships/slide" Target="/ppt/slides/slide7.xml" Id="R4738487bf69f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ebe4a6f84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6f03c10c48e6" /><Relationship Type="http://schemas.openxmlformats.org/officeDocument/2006/relationships/theme" Target="/ppt/slideMasters/theme/theme1.xml" Id="Rbe97ba20c3ad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16f03c10c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0d68b9b8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a6df3ec1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b5d1f790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a03250899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0232090a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68bff197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00f22b58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OLE HALLVARD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