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3416a775b4d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422c94eea40f9"/>
  </p:sldMasterIdLst>
  <p:sldIdLst>
    <p:sldId xmlns:r="http://schemas.openxmlformats.org/officeDocument/2006/relationships" id="256" r:id="R3f85c748b6dd453a"/>
    <p:sldId xmlns:r="http://schemas.openxmlformats.org/officeDocument/2006/relationships" id="257" r:id="R6cc1eacc58bf4ee1"/>
    <p:sldId xmlns:r="http://schemas.openxmlformats.org/officeDocument/2006/relationships" id="258" r:id="R2ceadabc4d96450d"/>
    <p:sldId xmlns:r="http://schemas.openxmlformats.org/officeDocument/2006/relationships" id="259" r:id="R158f109573cb447c"/>
    <p:sldId xmlns:r="http://schemas.openxmlformats.org/officeDocument/2006/relationships" id="260" r:id="R0be3fa10e8f84e34"/>
    <p:sldId xmlns:r="http://schemas.openxmlformats.org/officeDocument/2006/relationships" id="261" r:id="R41a6d683a2674d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422c94eea40f9" /><Relationship Type="http://schemas.openxmlformats.org/officeDocument/2006/relationships/slide" Target="/ppt/slides/slide1.xml" Id="R3f85c748b6dd453a" /><Relationship Type="http://schemas.openxmlformats.org/officeDocument/2006/relationships/slide" Target="/ppt/slides/slide2.xml" Id="R6cc1eacc58bf4ee1" /><Relationship Type="http://schemas.openxmlformats.org/officeDocument/2006/relationships/slide" Target="/ppt/slides/slide3.xml" Id="R2ceadabc4d96450d" /><Relationship Type="http://schemas.openxmlformats.org/officeDocument/2006/relationships/slide" Target="/ppt/slides/slide4.xml" Id="R158f109573cb447c" /><Relationship Type="http://schemas.openxmlformats.org/officeDocument/2006/relationships/slide" Target="/ppt/slides/slide5.xml" Id="R0be3fa10e8f84e34" /><Relationship Type="http://schemas.openxmlformats.org/officeDocument/2006/relationships/slide" Target="/ppt/slides/slide6.xml" Id="R41a6d683a2674d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1337e918a44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428c6b0c84603" /><Relationship Type="http://schemas.openxmlformats.org/officeDocument/2006/relationships/theme" Target="/ppt/slideMasters/theme/theme1.xml" Id="R507a9dec6ab648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6428c6b0c846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623d90890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25a6a9c45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dd1144c21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ac93ffe5948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70fab61ad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9edd7ed1d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FIRDA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Elvegården, Naustdalsvegen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78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www.firdarevisjon.no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FIRDA REVISJON &amp; RÅDGIVNING AS</a:t>
            </a:r>
          </a:p>
        </p:txBody>
      </p:sp>
    </p:spTree>
  </p:cSld>
  <p:clrMapOvr>
    <a:masterClrMapping xmlns:a="http://schemas.openxmlformats.org/drawingml/2006/main"/>
  </p:clrMapOvr>
</p:sld>
</file>