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f42aa099db4c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46e3fff18e481a"/>
  </p:sldMasterIdLst>
  <p:sldIdLst>
    <p:sldId xmlns:r="http://schemas.openxmlformats.org/officeDocument/2006/relationships" id="256" r:id="Rf42cd0f9c6724c53"/>
    <p:sldId xmlns:r="http://schemas.openxmlformats.org/officeDocument/2006/relationships" id="257" r:id="R1f13084746df4519"/>
    <p:sldId xmlns:r="http://schemas.openxmlformats.org/officeDocument/2006/relationships" id="258" r:id="Rdef2ae668f92429c"/>
    <p:sldId xmlns:r="http://schemas.openxmlformats.org/officeDocument/2006/relationships" id="259" r:id="Rfc5895c4031047f0"/>
    <p:sldId xmlns:r="http://schemas.openxmlformats.org/officeDocument/2006/relationships" id="260" r:id="Ra109c96a201e47b3"/>
    <p:sldId xmlns:r="http://schemas.openxmlformats.org/officeDocument/2006/relationships" id="261" r:id="Re66e735ee6944400"/>
    <p:sldId xmlns:r="http://schemas.openxmlformats.org/officeDocument/2006/relationships" id="262" r:id="Re3b892e6841746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6e3fff18e481a" /><Relationship Type="http://schemas.openxmlformats.org/officeDocument/2006/relationships/slide" Target="/ppt/slides/slide1.xml" Id="Rf42cd0f9c6724c53" /><Relationship Type="http://schemas.openxmlformats.org/officeDocument/2006/relationships/slide" Target="/ppt/slides/slide2.xml" Id="R1f13084746df4519" /><Relationship Type="http://schemas.openxmlformats.org/officeDocument/2006/relationships/slide" Target="/ppt/slides/slide3.xml" Id="Rdef2ae668f92429c" /><Relationship Type="http://schemas.openxmlformats.org/officeDocument/2006/relationships/slide" Target="/ppt/slides/slide4.xml" Id="Rfc5895c4031047f0" /><Relationship Type="http://schemas.openxmlformats.org/officeDocument/2006/relationships/slide" Target="/ppt/slides/slide5.xml" Id="Ra109c96a201e47b3" /><Relationship Type="http://schemas.openxmlformats.org/officeDocument/2006/relationships/slide" Target="/ppt/slides/slide6.xml" Id="Re66e735ee6944400" /><Relationship Type="http://schemas.openxmlformats.org/officeDocument/2006/relationships/slide" Target="/ppt/slides/slide7.xml" Id="Re3b892e6841746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3793e108e4a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ff6d1d2224c95" /><Relationship Type="http://schemas.openxmlformats.org/officeDocument/2006/relationships/theme" Target="/ppt/slideMasters/theme/theme1.xml" Id="R4bd77edd5ebd41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eff6d1d2224c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d854ab0f141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b2a0e60ac49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96c84963a4e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e8986c5784c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a596fb7a946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86046819e47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2ad007533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FIRDA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FIRDA REVISJON &amp; RÅDGIVNING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9 083 509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2 436 968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4 483 502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MAGNAR 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 KRIKEN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Elvegården, 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78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