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95b28b2fd44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04b5f14d504a33"/>
  </p:sldMasterIdLst>
  <p:sldIdLst>
    <p:sldId xmlns:r="http://schemas.openxmlformats.org/officeDocument/2006/relationships" id="256" r:id="R768af20f2f274cfd"/>
    <p:sldId xmlns:r="http://schemas.openxmlformats.org/officeDocument/2006/relationships" id="257" r:id="Rc2d07d5d6af1489d"/>
    <p:sldId xmlns:r="http://schemas.openxmlformats.org/officeDocument/2006/relationships" id="258" r:id="Rd48956bffcfe49e2"/>
    <p:sldId xmlns:r="http://schemas.openxmlformats.org/officeDocument/2006/relationships" id="259" r:id="R531beb043b02427d"/>
    <p:sldId xmlns:r="http://schemas.openxmlformats.org/officeDocument/2006/relationships" id="260" r:id="Rb8f27edac01644b9"/>
    <p:sldId xmlns:r="http://schemas.openxmlformats.org/officeDocument/2006/relationships" id="261" r:id="R062027054c6c4525"/>
    <p:sldId xmlns:r="http://schemas.openxmlformats.org/officeDocument/2006/relationships" id="262" r:id="Rf77281d2f55b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4b5f14d504a33" /><Relationship Type="http://schemas.openxmlformats.org/officeDocument/2006/relationships/slide" Target="/ppt/slides/slide1.xml" Id="R768af20f2f274cfd" /><Relationship Type="http://schemas.openxmlformats.org/officeDocument/2006/relationships/slide" Target="/ppt/slides/slide2.xml" Id="Rc2d07d5d6af1489d" /><Relationship Type="http://schemas.openxmlformats.org/officeDocument/2006/relationships/slide" Target="/ppt/slides/slide3.xml" Id="Rd48956bffcfe49e2" /><Relationship Type="http://schemas.openxmlformats.org/officeDocument/2006/relationships/slide" Target="/ppt/slides/slide4.xml" Id="R531beb043b02427d" /><Relationship Type="http://schemas.openxmlformats.org/officeDocument/2006/relationships/slide" Target="/ppt/slides/slide5.xml" Id="Rb8f27edac01644b9" /><Relationship Type="http://schemas.openxmlformats.org/officeDocument/2006/relationships/slide" Target="/ppt/slides/slide6.xml" Id="R062027054c6c4525" /><Relationship Type="http://schemas.openxmlformats.org/officeDocument/2006/relationships/slide" Target="/ppt/slides/slide7.xml" Id="Rf77281d2f55b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f6d2b9b174c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37c8194e04db9" /><Relationship Type="http://schemas.openxmlformats.org/officeDocument/2006/relationships/theme" Target="/ppt/slideMasters/theme/theme1.xml" Id="Rf7f4b82e6a1544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b37c8194e04d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c2e5ef74b46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3e8da3ace41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778c91cfc41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28629c58645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2525d9b904f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da61aa79243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0e2a47fb843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GELATHO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GELATHO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699 153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−1 658 574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53 882 544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8 375 059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56 398 047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NORDBERG  –  27,2 %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LILIAN NORDBERG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BRØNDBO NORDBERG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GERHARD NORDBERG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NORDBERG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989 231 049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GELATHO AS</a:t>
            </a:r>
          </a:p>
        </p:txBody>
      </p:sp>
    </p:spTree>
  </p:cSld>
  <p:clrMapOvr>
    <a:masterClrMapping xmlns:a="http://schemas.openxmlformats.org/drawingml/2006/main"/>
  </p:clrMapOvr>
</p:sld>
</file>