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db8863622d4c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70af9b97a4096"/>
  </p:sldMasterIdLst>
  <p:sldIdLst>
    <p:sldId xmlns:r="http://schemas.openxmlformats.org/officeDocument/2006/relationships" id="256" r:id="Rfd701cd8f94f41cc"/>
    <p:sldId xmlns:r="http://schemas.openxmlformats.org/officeDocument/2006/relationships" id="257" r:id="R390609688fb142d9"/>
    <p:sldId xmlns:r="http://schemas.openxmlformats.org/officeDocument/2006/relationships" id="258" r:id="R468cf9fb082e4b7b"/>
    <p:sldId xmlns:r="http://schemas.openxmlformats.org/officeDocument/2006/relationships" id="259" r:id="R95fce320fc9a4fd0"/>
    <p:sldId xmlns:r="http://schemas.openxmlformats.org/officeDocument/2006/relationships" id="260" r:id="R2b158c3f4f5e4483"/>
    <p:sldId xmlns:r="http://schemas.openxmlformats.org/officeDocument/2006/relationships" id="261" r:id="R972ef98a56854e78"/>
    <p:sldId xmlns:r="http://schemas.openxmlformats.org/officeDocument/2006/relationships" id="262" r:id="R54accf2a0a1e41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70af9b97a4096" /><Relationship Type="http://schemas.openxmlformats.org/officeDocument/2006/relationships/slide" Target="/ppt/slides/slide1.xml" Id="Rfd701cd8f94f41cc" /><Relationship Type="http://schemas.openxmlformats.org/officeDocument/2006/relationships/slide" Target="/ppt/slides/slide2.xml" Id="R390609688fb142d9" /><Relationship Type="http://schemas.openxmlformats.org/officeDocument/2006/relationships/slide" Target="/ppt/slides/slide3.xml" Id="R468cf9fb082e4b7b" /><Relationship Type="http://schemas.openxmlformats.org/officeDocument/2006/relationships/slide" Target="/ppt/slides/slide4.xml" Id="R95fce320fc9a4fd0" /><Relationship Type="http://schemas.openxmlformats.org/officeDocument/2006/relationships/slide" Target="/ppt/slides/slide5.xml" Id="R2b158c3f4f5e4483" /><Relationship Type="http://schemas.openxmlformats.org/officeDocument/2006/relationships/slide" Target="/ppt/slides/slide6.xml" Id="R972ef98a56854e78" /><Relationship Type="http://schemas.openxmlformats.org/officeDocument/2006/relationships/slide" Target="/ppt/slides/slide7.xml" Id="R54accf2a0a1e41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b0e90c8c6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b33dd5b64095" /><Relationship Type="http://schemas.openxmlformats.org/officeDocument/2006/relationships/theme" Target="/ppt/slideMasters/theme/theme1.xml" Id="R42323c1d5bcf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7b33dd5b6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10a1bb937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c74df1a1f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9bf7dc08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7dc8cbbae4f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d933749db4e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705c34c2c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02bbacfbf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RODAPE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54 676 258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20 588 926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86 714 308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ROBERT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ALEKSANDER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HALSHAMN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HALSHAMN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989 231 073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RODAPE AS</a:t>
            </a:r>
          </a:p>
        </p:txBody>
      </p:sp>
    </p:spTree>
  </p:cSld>
  <p:clrMapOvr>
    <a:masterClrMapping xmlns:a="http://schemas.openxmlformats.org/drawingml/2006/main"/>
  </p:clrMapOvr>
</p:sld>
</file>