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f622d26fe8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1166e0627e4280"/>
  </p:sldMasterIdLst>
  <p:sldIdLst>
    <p:sldId xmlns:r="http://schemas.openxmlformats.org/officeDocument/2006/relationships" id="256" r:id="Rf7fc22cc09124c09"/>
    <p:sldId xmlns:r="http://schemas.openxmlformats.org/officeDocument/2006/relationships" id="257" r:id="Rd4372865e7864456"/>
    <p:sldId xmlns:r="http://schemas.openxmlformats.org/officeDocument/2006/relationships" id="258" r:id="Rd7ab624bba7b4b64"/>
    <p:sldId xmlns:r="http://schemas.openxmlformats.org/officeDocument/2006/relationships" id="259" r:id="R396312cb19184456"/>
    <p:sldId xmlns:r="http://schemas.openxmlformats.org/officeDocument/2006/relationships" id="260" r:id="Rd152d74c63a341be"/>
    <p:sldId xmlns:r="http://schemas.openxmlformats.org/officeDocument/2006/relationships" id="261" r:id="Rb1618b66057e4c6d"/>
    <p:sldId xmlns:r="http://schemas.openxmlformats.org/officeDocument/2006/relationships" id="262" r:id="Rd0cdc5cc26a04d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166e0627e4280" /><Relationship Type="http://schemas.openxmlformats.org/officeDocument/2006/relationships/slide" Target="/ppt/slides/slide1.xml" Id="Rf7fc22cc09124c09" /><Relationship Type="http://schemas.openxmlformats.org/officeDocument/2006/relationships/slide" Target="/ppt/slides/slide2.xml" Id="Rd4372865e7864456" /><Relationship Type="http://schemas.openxmlformats.org/officeDocument/2006/relationships/slide" Target="/ppt/slides/slide3.xml" Id="Rd7ab624bba7b4b64" /><Relationship Type="http://schemas.openxmlformats.org/officeDocument/2006/relationships/slide" Target="/ppt/slides/slide4.xml" Id="R396312cb19184456" /><Relationship Type="http://schemas.openxmlformats.org/officeDocument/2006/relationships/slide" Target="/ppt/slides/slide5.xml" Id="Rd152d74c63a341be" /><Relationship Type="http://schemas.openxmlformats.org/officeDocument/2006/relationships/slide" Target="/ppt/slides/slide6.xml" Id="Rb1618b66057e4c6d" /><Relationship Type="http://schemas.openxmlformats.org/officeDocument/2006/relationships/slide" Target="/ppt/slides/slide7.xml" Id="Rd0cdc5cc26a04d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e8520878145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51fdf4289423b" /><Relationship Type="http://schemas.openxmlformats.org/officeDocument/2006/relationships/theme" Target="/ppt/slideMasters/theme/theme1.xml" Id="R247c07e252cb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51fdf4289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9bfef4344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87c967a8e40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d0110ee8b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42ede214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7d25a5f02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7cb99238c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47fc17c36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26 715 172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28 230 290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KRISTIAN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Sysleveien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edvard@ekkas.no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