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cb87b067b54d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ae255565fd4d66"/>
  </p:sldMasterIdLst>
  <p:sldIdLst>
    <p:sldId xmlns:r="http://schemas.openxmlformats.org/officeDocument/2006/relationships" id="256" r:id="Rdad590d6157b4811"/>
    <p:sldId xmlns:r="http://schemas.openxmlformats.org/officeDocument/2006/relationships" id="257" r:id="R4834b0973f3e4e74"/>
    <p:sldId xmlns:r="http://schemas.openxmlformats.org/officeDocument/2006/relationships" id="258" r:id="R98a370b1a7db4721"/>
    <p:sldId xmlns:r="http://schemas.openxmlformats.org/officeDocument/2006/relationships" id="259" r:id="R09c382bbbdd64227"/>
    <p:sldId xmlns:r="http://schemas.openxmlformats.org/officeDocument/2006/relationships" id="260" r:id="R7773c1874c89456b"/>
    <p:sldId xmlns:r="http://schemas.openxmlformats.org/officeDocument/2006/relationships" id="261" r:id="R750c05d2231e4235"/>
    <p:sldId xmlns:r="http://schemas.openxmlformats.org/officeDocument/2006/relationships" id="262" r:id="Ref933bb6ab4149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ae255565fd4d66" /><Relationship Type="http://schemas.openxmlformats.org/officeDocument/2006/relationships/slide" Target="/ppt/slides/slide1.xml" Id="Rdad590d6157b4811" /><Relationship Type="http://schemas.openxmlformats.org/officeDocument/2006/relationships/slide" Target="/ppt/slides/slide2.xml" Id="R4834b0973f3e4e74" /><Relationship Type="http://schemas.openxmlformats.org/officeDocument/2006/relationships/slide" Target="/ppt/slides/slide3.xml" Id="R98a370b1a7db4721" /><Relationship Type="http://schemas.openxmlformats.org/officeDocument/2006/relationships/slide" Target="/ppt/slides/slide4.xml" Id="R09c382bbbdd64227" /><Relationship Type="http://schemas.openxmlformats.org/officeDocument/2006/relationships/slide" Target="/ppt/slides/slide5.xml" Id="R7773c1874c89456b" /><Relationship Type="http://schemas.openxmlformats.org/officeDocument/2006/relationships/slide" Target="/ppt/slides/slide6.xml" Id="R750c05d2231e4235" /><Relationship Type="http://schemas.openxmlformats.org/officeDocument/2006/relationships/slide" Target="/ppt/slides/slide7.xml" Id="Ref933bb6ab4149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37a3e544fb43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322cb744cd41ef" /><Relationship Type="http://schemas.openxmlformats.org/officeDocument/2006/relationships/theme" Target="/ppt/slideMasters/theme/theme1.xml" Id="R6476ac2d1ab04e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322cb744cd41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750ce7be4d41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23603c97e743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bd70f091074f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1eba80e5a041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0538d773334f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4caa174b1442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4acf4dd4314a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EIKHAUGEN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EIKHAUGEN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EIKHAUGEN AS ble etablert [år] og holder til i Fana.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EIKHAUGEN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EIKHAUGEN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EIKHAUGEN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340 089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1 164 183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5 430 057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5 716 283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EIKHAUGEN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VIDAR ERSVÆR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DANIEL BAKERVIK ERSVÆR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EIKHAUGEN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Sagstadvegen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5243 Fana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989 232 177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EIKHAUGEN AS</a:t>
            </a:r>
          </a:p>
        </p:txBody>
      </p:sp>
    </p:spTree>
  </p:cSld>
  <p:clrMapOvr>
    <a:masterClrMapping xmlns:a="http://schemas.openxmlformats.org/drawingml/2006/main"/>
  </p:clrMapOvr>
</p:sld>
</file>