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408d39b4b45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8d516b524438a"/>
  </p:sldMasterIdLst>
  <p:sldIdLst>
    <p:sldId xmlns:r="http://schemas.openxmlformats.org/officeDocument/2006/relationships" id="256" r:id="Rba20f797d3504a0e"/>
    <p:sldId xmlns:r="http://schemas.openxmlformats.org/officeDocument/2006/relationships" id="257" r:id="R87d10f0d042b42b3"/>
    <p:sldId xmlns:r="http://schemas.openxmlformats.org/officeDocument/2006/relationships" id="258" r:id="R94d58ddd21264f0a"/>
    <p:sldId xmlns:r="http://schemas.openxmlformats.org/officeDocument/2006/relationships" id="259" r:id="R516c6d506dda48e5"/>
    <p:sldId xmlns:r="http://schemas.openxmlformats.org/officeDocument/2006/relationships" id="260" r:id="R151b5fafa1a04dc3"/>
    <p:sldId xmlns:r="http://schemas.openxmlformats.org/officeDocument/2006/relationships" id="261" r:id="R0a4d04cfb1d44142"/>
    <p:sldId xmlns:r="http://schemas.openxmlformats.org/officeDocument/2006/relationships" id="262" r:id="Rde881d94e13b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8d516b524438a" /><Relationship Type="http://schemas.openxmlformats.org/officeDocument/2006/relationships/slide" Target="/ppt/slides/slide1.xml" Id="Rba20f797d3504a0e" /><Relationship Type="http://schemas.openxmlformats.org/officeDocument/2006/relationships/slide" Target="/ppt/slides/slide2.xml" Id="R87d10f0d042b42b3" /><Relationship Type="http://schemas.openxmlformats.org/officeDocument/2006/relationships/slide" Target="/ppt/slides/slide3.xml" Id="R94d58ddd21264f0a" /><Relationship Type="http://schemas.openxmlformats.org/officeDocument/2006/relationships/slide" Target="/ppt/slides/slide4.xml" Id="R516c6d506dda48e5" /><Relationship Type="http://schemas.openxmlformats.org/officeDocument/2006/relationships/slide" Target="/ppt/slides/slide5.xml" Id="R151b5fafa1a04dc3" /><Relationship Type="http://schemas.openxmlformats.org/officeDocument/2006/relationships/slide" Target="/ppt/slides/slide6.xml" Id="R0a4d04cfb1d44142" /><Relationship Type="http://schemas.openxmlformats.org/officeDocument/2006/relationships/slide" Target="/ppt/slides/slide7.xml" Id="Rde881d94e13b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82c47c2cd44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16e631eb4700" /><Relationship Type="http://schemas.openxmlformats.org/officeDocument/2006/relationships/theme" Target="/ppt/slideMasters/theme/theme1.xml" Id="R2206f5ecc75049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be16e631eb47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e7662426a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de01c6bcc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18e0593f0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6eb86ccde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dcfeb0ffb4d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8b05a407b4e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5910dac1d41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MSTØLE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MSTØLE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21 148 889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21 165 561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MAGNE STØLE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STØLE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989 233 629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