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556e46b61547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abb3fb904f4a8d"/>
  </p:sldMasterIdLst>
  <p:sldIdLst>
    <p:sldId xmlns:r="http://schemas.openxmlformats.org/officeDocument/2006/relationships" id="256" r:id="Rcda4be52601842d2"/>
    <p:sldId xmlns:r="http://schemas.openxmlformats.org/officeDocument/2006/relationships" id="257" r:id="R16d363d5d4d0499c"/>
    <p:sldId xmlns:r="http://schemas.openxmlformats.org/officeDocument/2006/relationships" id="258" r:id="R105d9cd0f708482f"/>
    <p:sldId xmlns:r="http://schemas.openxmlformats.org/officeDocument/2006/relationships" id="259" r:id="R8cd18ed2aea845e5"/>
    <p:sldId xmlns:r="http://schemas.openxmlformats.org/officeDocument/2006/relationships" id="260" r:id="R9c43713a89c04a2c"/>
    <p:sldId xmlns:r="http://schemas.openxmlformats.org/officeDocument/2006/relationships" id="261" r:id="Rf825b6c2434f4074"/>
    <p:sldId xmlns:r="http://schemas.openxmlformats.org/officeDocument/2006/relationships" id="262" r:id="R533f3f6f6e6f40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abb3fb904f4a8d" /><Relationship Type="http://schemas.openxmlformats.org/officeDocument/2006/relationships/slide" Target="/ppt/slides/slide1.xml" Id="Rcda4be52601842d2" /><Relationship Type="http://schemas.openxmlformats.org/officeDocument/2006/relationships/slide" Target="/ppt/slides/slide2.xml" Id="R16d363d5d4d0499c" /><Relationship Type="http://schemas.openxmlformats.org/officeDocument/2006/relationships/slide" Target="/ppt/slides/slide3.xml" Id="R105d9cd0f708482f" /><Relationship Type="http://schemas.openxmlformats.org/officeDocument/2006/relationships/slide" Target="/ppt/slides/slide4.xml" Id="R8cd18ed2aea845e5" /><Relationship Type="http://schemas.openxmlformats.org/officeDocument/2006/relationships/slide" Target="/ppt/slides/slide5.xml" Id="R9c43713a89c04a2c" /><Relationship Type="http://schemas.openxmlformats.org/officeDocument/2006/relationships/slide" Target="/ppt/slides/slide6.xml" Id="Rf825b6c2434f4074" /><Relationship Type="http://schemas.openxmlformats.org/officeDocument/2006/relationships/slide" Target="/ppt/slides/slide7.xml" Id="R533f3f6f6e6f40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8a3443c4f148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2a162a74d4b91" /><Relationship Type="http://schemas.openxmlformats.org/officeDocument/2006/relationships/theme" Target="/ppt/slideMasters/theme/theme1.xml" Id="Rdb1456e5537049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12a162a74d4b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97dbf01dc42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92c7e8b494f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809409cbe45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8b9cb435348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9cb0b12014b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5ede8aa6d4a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11a2267d44c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LANDRUD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LANDRUD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1 185 649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23 879 752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23 912 566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LANDRUD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Landrud, Svanedamsveien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989 233 823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LANDRUD INVEST AS</a:t>
            </a:r>
          </a:p>
        </p:txBody>
      </p:sp>
    </p:spTree>
  </p:cSld>
  <p:clrMapOvr>
    <a:masterClrMapping xmlns:a="http://schemas.openxmlformats.org/drawingml/2006/main"/>
  </p:clrMapOvr>
</p:sld>
</file>