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59d1e7899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256b3deb349df"/>
  </p:sldMasterIdLst>
  <p:sldIdLst>
    <p:sldId xmlns:r="http://schemas.openxmlformats.org/officeDocument/2006/relationships" id="256" r:id="Rd10ba8db8dfe440e"/>
    <p:sldId xmlns:r="http://schemas.openxmlformats.org/officeDocument/2006/relationships" id="257" r:id="R6050a26caf9f468b"/>
    <p:sldId xmlns:r="http://schemas.openxmlformats.org/officeDocument/2006/relationships" id="258" r:id="R49e1f18190f049f5"/>
    <p:sldId xmlns:r="http://schemas.openxmlformats.org/officeDocument/2006/relationships" id="259" r:id="Rff5fac701b244c98"/>
    <p:sldId xmlns:r="http://schemas.openxmlformats.org/officeDocument/2006/relationships" id="260" r:id="Rd40ef3494bb04e65"/>
    <p:sldId xmlns:r="http://schemas.openxmlformats.org/officeDocument/2006/relationships" id="261" r:id="Re080a9b5feb945b5"/>
    <p:sldId xmlns:r="http://schemas.openxmlformats.org/officeDocument/2006/relationships" id="262" r:id="R93f0602731c3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256b3deb349df" /><Relationship Type="http://schemas.openxmlformats.org/officeDocument/2006/relationships/slide" Target="/ppt/slides/slide1.xml" Id="Rd10ba8db8dfe440e" /><Relationship Type="http://schemas.openxmlformats.org/officeDocument/2006/relationships/slide" Target="/ppt/slides/slide2.xml" Id="R6050a26caf9f468b" /><Relationship Type="http://schemas.openxmlformats.org/officeDocument/2006/relationships/slide" Target="/ppt/slides/slide3.xml" Id="R49e1f18190f049f5" /><Relationship Type="http://schemas.openxmlformats.org/officeDocument/2006/relationships/slide" Target="/ppt/slides/slide4.xml" Id="Rff5fac701b244c98" /><Relationship Type="http://schemas.openxmlformats.org/officeDocument/2006/relationships/slide" Target="/ppt/slides/slide5.xml" Id="Rd40ef3494bb04e65" /><Relationship Type="http://schemas.openxmlformats.org/officeDocument/2006/relationships/slide" Target="/ppt/slides/slide6.xml" Id="Re080a9b5feb945b5" /><Relationship Type="http://schemas.openxmlformats.org/officeDocument/2006/relationships/slide" Target="/ppt/slides/slide7.xml" Id="R93f0602731c3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b4743e15b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19c23f66943c9" /><Relationship Type="http://schemas.openxmlformats.org/officeDocument/2006/relationships/theme" Target="/ppt/slideMasters/theme/theme1.xml" Id="R779490ca5d984c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19c23f669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2cfa637ef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756bf0a494b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cfcd63b15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8357fc598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42ce68a21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45c067e3c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fef9a6ba0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FLATEN HOLDING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LIEN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TORHILD HEGGLAND LIEN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HOLDING AS</a:t>
            </a:r>
          </a:p>
        </p:txBody>
      </p:sp>
    </p:spTree>
  </p:cSld>
  <p:clrMapOvr>
    <a:masterClrMapping xmlns:a="http://schemas.openxmlformats.org/drawingml/2006/main"/>
  </p:clrMapOvr>
</p:sld>
</file>