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0dc0496b344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13eb1bedf45db"/>
  </p:sldMasterIdLst>
  <p:sldIdLst>
    <p:sldId xmlns:r="http://schemas.openxmlformats.org/officeDocument/2006/relationships" id="256" r:id="Rdb761bed1689492d"/>
    <p:sldId xmlns:r="http://schemas.openxmlformats.org/officeDocument/2006/relationships" id="257" r:id="Rc09de056a5c7404f"/>
    <p:sldId xmlns:r="http://schemas.openxmlformats.org/officeDocument/2006/relationships" id="258" r:id="Rdee2a5d8dbc345c8"/>
    <p:sldId xmlns:r="http://schemas.openxmlformats.org/officeDocument/2006/relationships" id="259" r:id="R7292783c3c7e4056"/>
    <p:sldId xmlns:r="http://schemas.openxmlformats.org/officeDocument/2006/relationships" id="260" r:id="R09f78bf36f564605"/>
    <p:sldId xmlns:r="http://schemas.openxmlformats.org/officeDocument/2006/relationships" id="261" r:id="R40738ecafd2b4a3c"/>
    <p:sldId xmlns:r="http://schemas.openxmlformats.org/officeDocument/2006/relationships" id="262" r:id="Re20401c7cf58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13eb1bedf45db" /><Relationship Type="http://schemas.openxmlformats.org/officeDocument/2006/relationships/slide" Target="/ppt/slides/slide1.xml" Id="Rdb761bed1689492d" /><Relationship Type="http://schemas.openxmlformats.org/officeDocument/2006/relationships/slide" Target="/ppt/slides/slide2.xml" Id="Rc09de056a5c7404f" /><Relationship Type="http://schemas.openxmlformats.org/officeDocument/2006/relationships/slide" Target="/ppt/slides/slide3.xml" Id="Rdee2a5d8dbc345c8" /><Relationship Type="http://schemas.openxmlformats.org/officeDocument/2006/relationships/slide" Target="/ppt/slides/slide4.xml" Id="R7292783c3c7e4056" /><Relationship Type="http://schemas.openxmlformats.org/officeDocument/2006/relationships/slide" Target="/ppt/slides/slide5.xml" Id="R09f78bf36f564605" /><Relationship Type="http://schemas.openxmlformats.org/officeDocument/2006/relationships/slide" Target="/ppt/slides/slide6.xml" Id="R40738ecafd2b4a3c" /><Relationship Type="http://schemas.openxmlformats.org/officeDocument/2006/relationships/slide" Target="/ppt/slides/slide7.xml" Id="Re20401c7cf58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68d51cb33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1dd8125254eea" /><Relationship Type="http://schemas.openxmlformats.org/officeDocument/2006/relationships/theme" Target="/ppt/slideMasters/theme/theme1.xml" Id="R4074d2f383f0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1dd812525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46a8bad71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0a12ff5641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de4d03e548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e33a58838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0c785146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28eccbf6446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6629c4c14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ØVERGÅRDEN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20 437 396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22 116 053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SIGBJØRN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RONNY SØRSETH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SØRVIK SONJA KRISTIN DALE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Sigbjørn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