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d6e2add3f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c464656fd4a19"/>
  </p:sldMasterIdLst>
  <p:sldIdLst>
    <p:sldId xmlns:r="http://schemas.openxmlformats.org/officeDocument/2006/relationships" id="256" r:id="R5cedd722c63f4e47"/>
    <p:sldId xmlns:r="http://schemas.openxmlformats.org/officeDocument/2006/relationships" id="257" r:id="R9b01e75e80c34f1f"/>
    <p:sldId xmlns:r="http://schemas.openxmlformats.org/officeDocument/2006/relationships" id="258" r:id="Re8eb5e7b06ce4cd4"/>
    <p:sldId xmlns:r="http://schemas.openxmlformats.org/officeDocument/2006/relationships" id="259" r:id="Ra5520af187dd499d"/>
    <p:sldId xmlns:r="http://schemas.openxmlformats.org/officeDocument/2006/relationships" id="260" r:id="Rc88c73439aed40ba"/>
    <p:sldId xmlns:r="http://schemas.openxmlformats.org/officeDocument/2006/relationships" id="261" r:id="R44b04eaa4ca74869"/>
    <p:sldId xmlns:r="http://schemas.openxmlformats.org/officeDocument/2006/relationships" id="262" r:id="R077162f3f736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c464656fd4a19" /><Relationship Type="http://schemas.openxmlformats.org/officeDocument/2006/relationships/slide" Target="/ppt/slides/slide1.xml" Id="R5cedd722c63f4e47" /><Relationship Type="http://schemas.openxmlformats.org/officeDocument/2006/relationships/slide" Target="/ppt/slides/slide2.xml" Id="R9b01e75e80c34f1f" /><Relationship Type="http://schemas.openxmlformats.org/officeDocument/2006/relationships/slide" Target="/ppt/slides/slide3.xml" Id="Re8eb5e7b06ce4cd4" /><Relationship Type="http://schemas.openxmlformats.org/officeDocument/2006/relationships/slide" Target="/ppt/slides/slide4.xml" Id="Ra5520af187dd499d" /><Relationship Type="http://schemas.openxmlformats.org/officeDocument/2006/relationships/slide" Target="/ppt/slides/slide5.xml" Id="Rc88c73439aed40ba" /><Relationship Type="http://schemas.openxmlformats.org/officeDocument/2006/relationships/slide" Target="/ppt/slides/slide6.xml" Id="R44b04eaa4ca74869" /><Relationship Type="http://schemas.openxmlformats.org/officeDocument/2006/relationships/slide" Target="/ppt/slides/slide7.xml" Id="R077162f3f736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41766d8aa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dffb3097c434b" /><Relationship Type="http://schemas.openxmlformats.org/officeDocument/2006/relationships/theme" Target="/ppt/slideMasters/theme/theme1.xml" Id="Redcc6e2b65d6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dffb3097c43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dd0ffbc0949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e8c3b0d4e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3f2d4996d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bd3fe58b2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e587873db4b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60c4fc8f7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5b9bd93b3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ble etablert [år] og holder til i Øksendal.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18 062 403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PER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6610 Øksendal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